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9" r:id="rId3"/>
    <p:sldId id="258" r:id="rId4"/>
    <p:sldId id="262" r:id="rId5"/>
    <p:sldId id="275" r:id="rId6"/>
    <p:sldId id="264" r:id="rId7"/>
    <p:sldId id="263" r:id="rId8"/>
    <p:sldId id="265" r:id="rId9"/>
    <p:sldId id="260" r:id="rId10"/>
    <p:sldId id="261" r:id="rId11"/>
    <p:sldId id="267" r:id="rId12"/>
    <p:sldId id="268" r:id="rId13"/>
    <p:sldId id="270" r:id="rId14"/>
    <p:sldId id="273" r:id="rId15"/>
    <p:sldId id="271" r:id="rId16"/>
    <p:sldId id="27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7"/>
    <p:restoredTop sz="94653"/>
  </p:normalViewPr>
  <p:slideViewPr>
    <p:cSldViewPr snapToGrid="0">
      <p:cViewPr varScale="1">
        <p:scale>
          <a:sx n="113" d="100"/>
          <a:sy n="113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688DA-9724-4019-B9AC-30101DFAE7B0}" type="doc">
      <dgm:prSet loTypeId="urn:microsoft.com/office/officeart/2005/8/layout/radial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7FC18-B624-4413-881F-1C0AA304855D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definito</a:t>
          </a:r>
          <a:r>
            <a:rPr lang="en-US" dirty="0"/>
            <a:t> da</a:t>
          </a:r>
        </a:p>
      </dgm:t>
    </dgm:pt>
    <dgm:pt modelId="{9734C6B8-8D6C-443A-9EF5-A99240387B8E}" type="parTrans" cxnId="{B0BF68BF-D7CA-48F1-8953-2BD8DB5D16F2}">
      <dgm:prSet/>
      <dgm:spPr/>
      <dgm:t>
        <a:bodyPr/>
        <a:lstStyle/>
        <a:p>
          <a:endParaRPr lang="en-US"/>
        </a:p>
      </dgm:t>
    </dgm:pt>
    <dgm:pt modelId="{F49B581F-B82E-41AC-BC3C-8A3AE0268348}" type="sibTrans" cxnId="{B0BF68BF-D7CA-48F1-8953-2BD8DB5D16F2}">
      <dgm:prSet/>
      <dgm:spPr/>
      <dgm:t>
        <a:bodyPr/>
        <a:lstStyle/>
        <a:p>
          <a:endParaRPr lang="en-US"/>
        </a:p>
      </dgm:t>
    </dgm:pt>
    <dgm:pt modelId="{A4FF6D31-5181-482B-8A0A-B60598678F74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velocità</a:t>
          </a:r>
          <a:r>
            <a:rPr lang="en-US" dirty="0"/>
            <a:t> asse x</a:t>
          </a:r>
        </a:p>
      </dgm:t>
    </dgm:pt>
    <dgm:pt modelId="{172DD755-FD00-4591-A5C1-44DF3FCB2067}" type="parTrans" cxnId="{2A1BC355-1D2D-4BEF-9A0D-39DD4B6F51BC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/>
        </a:p>
      </dgm:t>
    </dgm:pt>
    <dgm:pt modelId="{8A73AC86-B8BF-4B00-86CE-AC448D5E31F3}" type="sibTrans" cxnId="{2A1BC355-1D2D-4BEF-9A0D-39DD4B6F51BC}">
      <dgm:prSet/>
      <dgm:spPr/>
      <dgm:t>
        <a:bodyPr/>
        <a:lstStyle/>
        <a:p>
          <a:endParaRPr lang="en-US"/>
        </a:p>
      </dgm:t>
    </dgm:pt>
    <dgm:pt modelId="{14EBD67D-6068-41A7-8112-2A6350DD17C0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err="1"/>
            <a:t>indice</a:t>
          </a:r>
          <a:r>
            <a:rPr lang="en-US" dirty="0"/>
            <a:t> </a:t>
          </a:r>
          <a:r>
            <a:rPr lang="en-US" dirty="0" err="1"/>
            <a:t>cella</a:t>
          </a:r>
          <a:r>
            <a:rPr lang="en-US" dirty="0"/>
            <a:t> </a:t>
          </a:r>
        </a:p>
      </dgm:t>
    </dgm:pt>
    <dgm:pt modelId="{4772D382-6125-4D00-9B2A-B7DBED6F11BA}" type="parTrans" cxnId="{CFB4093D-DDD7-4140-AB52-DA0EF2CF70CD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/>
        </a:p>
      </dgm:t>
    </dgm:pt>
    <dgm:pt modelId="{8532DAE1-B545-4223-9BFE-768B8071516E}" type="sibTrans" cxnId="{CFB4093D-DDD7-4140-AB52-DA0EF2CF70CD}">
      <dgm:prSet/>
      <dgm:spPr/>
      <dgm:t>
        <a:bodyPr/>
        <a:lstStyle/>
        <a:p>
          <a:endParaRPr lang="en-US"/>
        </a:p>
      </dgm:t>
    </dgm:pt>
    <dgm:pt modelId="{8A035F3B-9FED-E843-B2CD-7A331864E32C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pPr>
            <a:buFont typeface="+mj-lt"/>
            <a:buAutoNum type="romanLcPeriod"/>
          </a:pPr>
          <a:r>
            <a:rPr lang="it-IT" dirty="0"/>
            <a:t>velocità asse y</a:t>
          </a:r>
        </a:p>
      </dgm:t>
    </dgm:pt>
    <dgm:pt modelId="{959CE0A6-968D-3944-A0E2-430692311797}" type="parTrans" cxnId="{F2BA4C41-AA4A-B14F-A4C6-CCD8F8BC3077}">
      <dgm:prSet/>
      <dgm:spPr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it-IT"/>
        </a:p>
      </dgm:t>
    </dgm:pt>
    <dgm:pt modelId="{28A0DFB9-3822-3442-A573-EBD45312CDFA}" type="sibTrans" cxnId="{F2BA4C41-AA4A-B14F-A4C6-CCD8F8BC3077}">
      <dgm:prSet/>
      <dgm:spPr/>
      <dgm:t>
        <a:bodyPr/>
        <a:lstStyle/>
        <a:p>
          <a:endParaRPr lang="it-IT"/>
        </a:p>
      </dgm:t>
    </dgm:pt>
    <dgm:pt modelId="{138F852E-8A1F-2D4C-B414-BAC233010DA8}" type="pres">
      <dgm:prSet presAssocID="{2D1688DA-9724-4019-B9AC-30101DFAE7B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CA100F5-EE10-AE4A-8788-0BDB855BCA65}" type="pres">
      <dgm:prSet presAssocID="{6877FC18-B624-4413-881F-1C0AA304855D}" presName="centerShape" presStyleLbl="node0" presStyleIdx="0" presStyleCnt="1"/>
      <dgm:spPr/>
    </dgm:pt>
    <dgm:pt modelId="{6823FA2B-C0D8-8F4C-A18C-76018D425437}" type="pres">
      <dgm:prSet presAssocID="{4772D382-6125-4D00-9B2A-B7DBED6F11BA}" presName="parTrans" presStyleLbl="sibTrans2D1" presStyleIdx="0" presStyleCnt="3"/>
      <dgm:spPr/>
    </dgm:pt>
    <dgm:pt modelId="{F2D5C602-BF49-2E4E-8EF1-4B7CB3997462}" type="pres">
      <dgm:prSet presAssocID="{4772D382-6125-4D00-9B2A-B7DBED6F11BA}" presName="connectorText" presStyleLbl="sibTrans2D1" presStyleIdx="0" presStyleCnt="3"/>
      <dgm:spPr/>
    </dgm:pt>
    <dgm:pt modelId="{50104174-E7C9-2A4E-AF5D-296B1C297BBD}" type="pres">
      <dgm:prSet presAssocID="{14EBD67D-6068-41A7-8112-2A6350DD17C0}" presName="node" presStyleLbl="node1" presStyleIdx="0" presStyleCnt="3">
        <dgm:presLayoutVars>
          <dgm:bulletEnabled val="1"/>
        </dgm:presLayoutVars>
      </dgm:prSet>
      <dgm:spPr/>
    </dgm:pt>
    <dgm:pt modelId="{52508C08-5352-224D-BCD2-A334C696C886}" type="pres">
      <dgm:prSet presAssocID="{172DD755-FD00-4591-A5C1-44DF3FCB2067}" presName="parTrans" presStyleLbl="sibTrans2D1" presStyleIdx="1" presStyleCnt="3"/>
      <dgm:spPr/>
    </dgm:pt>
    <dgm:pt modelId="{31913F75-24EE-4044-AF0A-3C55EEE76D4C}" type="pres">
      <dgm:prSet presAssocID="{172DD755-FD00-4591-A5C1-44DF3FCB2067}" presName="connectorText" presStyleLbl="sibTrans2D1" presStyleIdx="1" presStyleCnt="3"/>
      <dgm:spPr/>
    </dgm:pt>
    <dgm:pt modelId="{EE1E0708-480C-7E40-9649-29574AF19906}" type="pres">
      <dgm:prSet presAssocID="{A4FF6D31-5181-482B-8A0A-B60598678F74}" presName="node" presStyleLbl="node1" presStyleIdx="1" presStyleCnt="3">
        <dgm:presLayoutVars>
          <dgm:bulletEnabled val="1"/>
        </dgm:presLayoutVars>
      </dgm:prSet>
      <dgm:spPr/>
    </dgm:pt>
    <dgm:pt modelId="{42E13092-DEF7-EC47-BD5F-BC6BAA9B112E}" type="pres">
      <dgm:prSet presAssocID="{959CE0A6-968D-3944-A0E2-430692311797}" presName="parTrans" presStyleLbl="sibTrans2D1" presStyleIdx="2" presStyleCnt="3"/>
      <dgm:spPr/>
    </dgm:pt>
    <dgm:pt modelId="{3CF39A78-AF3E-2440-8348-14EEEF3E48C0}" type="pres">
      <dgm:prSet presAssocID="{959CE0A6-968D-3944-A0E2-430692311797}" presName="connectorText" presStyleLbl="sibTrans2D1" presStyleIdx="2" presStyleCnt="3"/>
      <dgm:spPr/>
    </dgm:pt>
    <dgm:pt modelId="{40C92210-72AD-014B-BFCB-3E6FC916A9C9}" type="pres">
      <dgm:prSet presAssocID="{8A035F3B-9FED-E843-B2CD-7A331864E32C}" presName="node" presStyleLbl="node1" presStyleIdx="2" presStyleCnt="3">
        <dgm:presLayoutVars>
          <dgm:bulletEnabled val="1"/>
        </dgm:presLayoutVars>
      </dgm:prSet>
      <dgm:spPr/>
    </dgm:pt>
  </dgm:ptLst>
  <dgm:cxnLst>
    <dgm:cxn modelId="{6D3B6909-883B-CF43-84BF-BF01DDE9CCF6}" type="presOf" srcId="{172DD755-FD00-4591-A5C1-44DF3FCB2067}" destId="{31913F75-24EE-4044-AF0A-3C55EEE76D4C}" srcOrd="1" destOrd="0" presId="urn:microsoft.com/office/officeart/2005/8/layout/radial5"/>
    <dgm:cxn modelId="{E890300A-F55C-7A4A-8153-29ED30F8FF71}" type="presOf" srcId="{2D1688DA-9724-4019-B9AC-30101DFAE7B0}" destId="{138F852E-8A1F-2D4C-B414-BAC233010DA8}" srcOrd="0" destOrd="0" presId="urn:microsoft.com/office/officeart/2005/8/layout/radial5"/>
    <dgm:cxn modelId="{56944E1A-87FB-704F-B241-E595266B4DA6}" type="presOf" srcId="{A4FF6D31-5181-482B-8A0A-B60598678F74}" destId="{EE1E0708-480C-7E40-9649-29574AF19906}" srcOrd="0" destOrd="0" presId="urn:microsoft.com/office/officeart/2005/8/layout/radial5"/>
    <dgm:cxn modelId="{CFB4093D-DDD7-4140-AB52-DA0EF2CF70CD}" srcId="{6877FC18-B624-4413-881F-1C0AA304855D}" destId="{14EBD67D-6068-41A7-8112-2A6350DD17C0}" srcOrd="0" destOrd="0" parTransId="{4772D382-6125-4D00-9B2A-B7DBED6F11BA}" sibTransId="{8532DAE1-B545-4223-9BFE-768B8071516E}"/>
    <dgm:cxn modelId="{F2BA4C41-AA4A-B14F-A4C6-CCD8F8BC3077}" srcId="{6877FC18-B624-4413-881F-1C0AA304855D}" destId="{8A035F3B-9FED-E843-B2CD-7A331864E32C}" srcOrd="2" destOrd="0" parTransId="{959CE0A6-968D-3944-A0E2-430692311797}" sibTransId="{28A0DFB9-3822-3442-A573-EBD45312CDFA}"/>
    <dgm:cxn modelId="{9EBCE54C-8D20-6845-B00F-CBDA28A967E7}" type="presOf" srcId="{8A035F3B-9FED-E843-B2CD-7A331864E32C}" destId="{40C92210-72AD-014B-BFCB-3E6FC916A9C9}" srcOrd="0" destOrd="0" presId="urn:microsoft.com/office/officeart/2005/8/layout/radial5"/>
    <dgm:cxn modelId="{59C9014E-AEBC-D64F-89B2-73B0517484C2}" type="presOf" srcId="{4772D382-6125-4D00-9B2A-B7DBED6F11BA}" destId="{F2D5C602-BF49-2E4E-8EF1-4B7CB3997462}" srcOrd="1" destOrd="0" presId="urn:microsoft.com/office/officeart/2005/8/layout/radial5"/>
    <dgm:cxn modelId="{2A1BC355-1D2D-4BEF-9A0D-39DD4B6F51BC}" srcId="{6877FC18-B624-4413-881F-1C0AA304855D}" destId="{A4FF6D31-5181-482B-8A0A-B60598678F74}" srcOrd="1" destOrd="0" parTransId="{172DD755-FD00-4591-A5C1-44DF3FCB2067}" sibTransId="{8A73AC86-B8BF-4B00-86CE-AC448D5E31F3}"/>
    <dgm:cxn modelId="{2FF23661-0A42-4845-8CF1-F825BA24D16A}" type="presOf" srcId="{172DD755-FD00-4591-A5C1-44DF3FCB2067}" destId="{52508C08-5352-224D-BCD2-A334C696C886}" srcOrd="0" destOrd="0" presId="urn:microsoft.com/office/officeart/2005/8/layout/radial5"/>
    <dgm:cxn modelId="{93B1C48A-4802-764A-BF7F-20EAF67903FF}" type="presOf" srcId="{4772D382-6125-4D00-9B2A-B7DBED6F11BA}" destId="{6823FA2B-C0D8-8F4C-A18C-76018D425437}" srcOrd="0" destOrd="0" presId="urn:microsoft.com/office/officeart/2005/8/layout/radial5"/>
    <dgm:cxn modelId="{41DEAF8E-2DD8-5443-88CF-4EBA02E510EF}" type="presOf" srcId="{959CE0A6-968D-3944-A0E2-430692311797}" destId="{3CF39A78-AF3E-2440-8348-14EEEF3E48C0}" srcOrd="1" destOrd="0" presId="urn:microsoft.com/office/officeart/2005/8/layout/radial5"/>
    <dgm:cxn modelId="{E341BB94-B7B9-4845-AB43-BE8CDA9EC8FE}" type="presOf" srcId="{6877FC18-B624-4413-881F-1C0AA304855D}" destId="{2CA100F5-EE10-AE4A-8788-0BDB855BCA65}" srcOrd="0" destOrd="0" presId="urn:microsoft.com/office/officeart/2005/8/layout/radial5"/>
    <dgm:cxn modelId="{41D16FB6-76CF-224C-9FAB-8D5743C24C6E}" type="presOf" srcId="{14EBD67D-6068-41A7-8112-2A6350DD17C0}" destId="{50104174-E7C9-2A4E-AF5D-296B1C297BBD}" srcOrd="0" destOrd="0" presId="urn:microsoft.com/office/officeart/2005/8/layout/radial5"/>
    <dgm:cxn modelId="{B0BF68BF-D7CA-48F1-8953-2BD8DB5D16F2}" srcId="{2D1688DA-9724-4019-B9AC-30101DFAE7B0}" destId="{6877FC18-B624-4413-881F-1C0AA304855D}" srcOrd="0" destOrd="0" parTransId="{9734C6B8-8D6C-443A-9EF5-A99240387B8E}" sibTransId="{F49B581F-B82E-41AC-BC3C-8A3AE0268348}"/>
    <dgm:cxn modelId="{D6D6DEE0-0CF2-A842-AE08-DD0619F31CF6}" type="presOf" srcId="{959CE0A6-968D-3944-A0E2-430692311797}" destId="{42E13092-DEF7-EC47-BD5F-BC6BAA9B112E}" srcOrd="0" destOrd="0" presId="urn:microsoft.com/office/officeart/2005/8/layout/radial5"/>
    <dgm:cxn modelId="{F6DF74A0-304C-E848-991E-BFD04C6ED70C}" type="presParOf" srcId="{138F852E-8A1F-2D4C-B414-BAC233010DA8}" destId="{2CA100F5-EE10-AE4A-8788-0BDB855BCA65}" srcOrd="0" destOrd="0" presId="urn:microsoft.com/office/officeart/2005/8/layout/radial5"/>
    <dgm:cxn modelId="{2988C89C-A061-6747-B9F1-94A183120874}" type="presParOf" srcId="{138F852E-8A1F-2D4C-B414-BAC233010DA8}" destId="{6823FA2B-C0D8-8F4C-A18C-76018D425437}" srcOrd="1" destOrd="0" presId="urn:microsoft.com/office/officeart/2005/8/layout/radial5"/>
    <dgm:cxn modelId="{C82A9EA0-5B35-7445-BE94-CA1BD09B1204}" type="presParOf" srcId="{6823FA2B-C0D8-8F4C-A18C-76018D425437}" destId="{F2D5C602-BF49-2E4E-8EF1-4B7CB3997462}" srcOrd="0" destOrd="0" presId="urn:microsoft.com/office/officeart/2005/8/layout/radial5"/>
    <dgm:cxn modelId="{B6D260C3-3A7E-D04A-829F-DA83AF7E2408}" type="presParOf" srcId="{138F852E-8A1F-2D4C-B414-BAC233010DA8}" destId="{50104174-E7C9-2A4E-AF5D-296B1C297BBD}" srcOrd="2" destOrd="0" presId="urn:microsoft.com/office/officeart/2005/8/layout/radial5"/>
    <dgm:cxn modelId="{34440F2F-8BEF-C54D-9935-19A4E7D0C2EC}" type="presParOf" srcId="{138F852E-8A1F-2D4C-B414-BAC233010DA8}" destId="{52508C08-5352-224D-BCD2-A334C696C886}" srcOrd="3" destOrd="0" presId="urn:microsoft.com/office/officeart/2005/8/layout/radial5"/>
    <dgm:cxn modelId="{EE3CC716-04C4-A741-94C6-1FC09ECDA10C}" type="presParOf" srcId="{52508C08-5352-224D-BCD2-A334C696C886}" destId="{31913F75-24EE-4044-AF0A-3C55EEE76D4C}" srcOrd="0" destOrd="0" presId="urn:microsoft.com/office/officeart/2005/8/layout/radial5"/>
    <dgm:cxn modelId="{3CDFEF55-47E9-894E-93EC-5B531BA9625C}" type="presParOf" srcId="{138F852E-8A1F-2D4C-B414-BAC233010DA8}" destId="{EE1E0708-480C-7E40-9649-29574AF19906}" srcOrd="4" destOrd="0" presId="urn:microsoft.com/office/officeart/2005/8/layout/radial5"/>
    <dgm:cxn modelId="{FFA8A271-4484-F64F-AF0C-8E7364871E67}" type="presParOf" srcId="{138F852E-8A1F-2D4C-B414-BAC233010DA8}" destId="{42E13092-DEF7-EC47-BD5F-BC6BAA9B112E}" srcOrd="5" destOrd="0" presId="urn:microsoft.com/office/officeart/2005/8/layout/radial5"/>
    <dgm:cxn modelId="{813D7546-C43D-5846-8CD6-737733FE865B}" type="presParOf" srcId="{42E13092-DEF7-EC47-BD5F-BC6BAA9B112E}" destId="{3CF39A78-AF3E-2440-8348-14EEEF3E48C0}" srcOrd="0" destOrd="0" presId="urn:microsoft.com/office/officeart/2005/8/layout/radial5"/>
    <dgm:cxn modelId="{83B774B7-BDBF-564E-8322-4583280E563C}" type="presParOf" srcId="{138F852E-8A1F-2D4C-B414-BAC233010DA8}" destId="{40C92210-72AD-014B-BFCB-3E6FC916A9C9}" srcOrd="6" destOrd="0" presId="urn:microsoft.com/office/officeart/2005/8/layout/radial5"/>
  </dgm:cxnLst>
  <dgm:bg>
    <a:effectLst>
      <a:outerShdw blurRad="50800" dist="50800" dir="5400000" sx="109000" sy="109000" algn="ctr" rotWithShape="0">
        <a:srgbClr val="000000">
          <a:alpha val="43137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688DA-9724-4019-B9AC-30101DFAE7B0}" type="doc">
      <dgm:prSet loTypeId="urn:microsoft.com/office/officeart/2005/8/layout/hierarchy6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77FC18-B624-4413-881F-1C0AA304855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azioni possibili</a:t>
          </a:r>
          <a:endParaRPr lang="en-US" dirty="0"/>
        </a:p>
      </dgm:t>
    </dgm:pt>
    <dgm:pt modelId="{9734C6B8-8D6C-443A-9EF5-A99240387B8E}" type="parTrans" cxnId="{B0BF68BF-D7CA-48F1-8953-2BD8DB5D16F2}">
      <dgm:prSet/>
      <dgm:spPr/>
      <dgm:t>
        <a:bodyPr/>
        <a:lstStyle/>
        <a:p>
          <a:endParaRPr lang="en-US"/>
        </a:p>
      </dgm:t>
    </dgm:pt>
    <dgm:pt modelId="{F49B581F-B82E-41AC-BC3C-8A3AE0268348}" type="sibTrans" cxnId="{B0BF68BF-D7CA-48F1-8953-2BD8DB5D16F2}">
      <dgm:prSet/>
      <dgm:spPr/>
      <dgm:t>
        <a:bodyPr/>
        <a:lstStyle/>
        <a:p>
          <a:endParaRPr lang="en-US"/>
        </a:p>
      </dgm:t>
    </dgm:pt>
    <dgm:pt modelId="{A4FF6D31-5181-482B-8A0A-B60598678F74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decremento velocità</a:t>
          </a:r>
          <a:endParaRPr lang="en-US" dirty="0"/>
        </a:p>
      </dgm:t>
    </dgm:pt>
    <dgm:pt modelId="{172DD755-FD00-4591-A5C1-44DF3FCB2067}" type="parTrans" cxnId="{2A1BC355-1D2D-4BEF-9A0D-39DD4B6F51BC}">
      <dgm:prSet/>
      <dgm:spPr/>
      <dgm:t>
        <a:bodyPr/>
        <a:lstStyle/>
        <a:p>
          <a:endParaRPr lang="en-US"/>
        </a:p>
      </dgm:t>
    </dgm:pt>
    <dgm:pt modelId="{8A73AC86-B8BF-4B00-86CE-AC448D5E31F3}" type="sibTrans" cxnId="{2A1BC355-1D2D-4BEF-9A0D-39DD4B6F51BC}">
      <dgm:prSet/>
      <dgm:spPr/>
      <dgm:t>
        <a:bodyPr/>
        <a:lstStyle/>
        <a:p>
          <a:endParaRPr lang="en-US"/>
        </a:p>
      </dgm:t>
    </dgm:pt>
    <dgm:pt modelId="{14EBD67D-6068-41A7-8112-2A6350DD17C0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aumento velocità</a:t>
          </a:r>
          <a:endParaRPr lang="en-US" dirty="0"/>
        </a:p>
      </dgm:t>
    </dgm:pt>
    <dgm:pt modelId="{4772D382-6125-4D00-9B2A-B7DBED6F11BA}" type="parTrans" cxnId="{CFB4093D-DDD7-4140-AB52-DA0EF2CF70C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en-US"/>
        </a:p>
      </dgm:t>
    </dgm:pt>
    <dgm:pt modelId="{8532DAE1-B545-4223-9BFE-768B8071516E}" type="sibTrans" cxnId="{CFB4093D-DDD7-4140-AB52-DA0EF2CF70CD}">
      <dgm:prSet/>
      <dgm:spPr/>
      <dgm:t>
        <a:bodyPr/>
        <a:lstStyle/>
        <a:p>
          <a:endParaRPr lang="en-US"/>
        </a:p>
      </dgm:t>
    </dgm:pt>
    <dgm:pt modelId="{8A035F3B-9FED-E843-B2CD-7A331864E32C}">
      <dgm:prSet/>
      <dgm:spPr>
        <a:effectLst>
          <a:outerShdw blurRad="50800" dist="50800" dir="5400000" sx="104000" sy="104000" algn="ctr" rotWithShape="0">
            <a:srgbClr val="000000">
              <a:alpha val="43000"/>
            </a:srgbClr>
          </a:outerShdw>
        </a:effectLst>
      </dgm:spPr>
      <dgm:t>
        <a:bodyPr/>
        <a:lstStyle/>
        <a:p>
          <a:pPr>
            <a:buFont typeface="+mj-lt"/>
            <a:buAutoNum type="romanLcPeriod"/>
          </a:pPr>
          <a:r>
            <a:rPr lang="it-IT" dirty="0"/>
            <a:t>velocità invariata</a:t>
          </a:r>
        </a:p>
      </dgm:t>
    </dgm:pt>
    <dgm:pt modelId="{959CE0A6-968D-3944-A0E2-430692311797}" type="parTrans" cxnId="{F2BA4C41-AA4A-B14F-A4C6-CCD8F8BC3077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28A0DFB9-3822-3442-A573-EBD45312CDFA}" type="sibTrans" cxnId="{F2BA4C41-AA4A-B14F-A4C6-CCD8F8BC3077}">
      <dgm:prSet/>
      <dgm:spPr/>
      <dgm:t>
        <a:bodyPr/>
        <a:lstStyle/>
        <a:p>
          <a:endParaRPr lang="it-IT"/>
        </a:p>
      </dgm:t>
    </dgm:pt>
    <dgm:pt modelId="{CEB71BA8-196C-BB42-A02E-76D5C1421C8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F4130C2E-3BCF-5448-8922-9BA8E5E60D50}" type="parTrans" cxnId="{73329DEC-5EB1-634D-8862-C5F70846553B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EFB1BDC2-1CCB-2B46-837A-CBC9A3679B53}" type="sibTrans" cxnId="{73329DEC-5EB1-634D-8862-C5F70846553B}">
      <dgm:prSet/>
      <dgm:spPr/>
      <dgm:t>
        <a:bodyPr/>
        <a:lstStyle/>
        <a:p>
          <a:endParaRPr lang="it-IT"/>
        </a:p>
      </dgm:t>
    </dgm:pt>
    <dgm:pt modelId="{507FF638-4EFD-0244-B7E5-0554D65DE75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11975C45-EB6C-E942-88DF-443F8BB8D2FE}" type="parTrans" cxnId="{36E80D7B-BC46-A14A-92B0-981F293106B3}">
      <dgm:prSet/>
      <dgm:spPr/>
      <dgm:t>
        <a:bodyPr/>
        <a:lstStyle/>
        <a:p>
          <a:endParaRPr lang="it-IT"/>
        </a:p>
      </dgm:t>
    </dgm:pt>
    <dgm:pt modelId="{A5AFFE39-FBD9-BE4C-B866-5871FAA01695}" type="sibTrans" cxnId="{36E80D7B-BC46-A14A-92B0-981F293106B3}">
      <dgm:prSet/>
      <dgm:spPr/>
      <dgm:t>
        <a:bodyPr/>
        <a:lstStyle/>
        <a:p>
          <a:endParaRPr lang="it-IT"/>
        </a:p>
      </dgm:t>
    </dgm:pt>
    <dgm:pt modelId="{F13BDFDE-65AB-024F-AD70-A56E548F106C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FA2720E8-945B-7B48-B4E8-B152C6C1BA0F}" type="parTrans" cxnId="{0CB62FFF-6DFD-384F-B5EB-5A128E67ECA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3A974E84-1913-144F-ACE6-D5BEB8D8F0AB}" type="sibTrans" cxnId="{0CB62FFF-6DFD-384F-B5EB-5A128E67ECAD}">
      <dgm:prSet/>
      <dgm:spPr/>
      <dgm:t>
        <a:bodyPr/>
        <a:lstStyle/>
        <a:p>
          <a:endParaRPr lang="it-IT"/>
        </a:p>
      </dgm:t>
    </dgm:pt>
    <dgm:pt modelId="{7A368470-9E01-D74C-AFA3-BC91687A5E1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08D9FFCC-199C-794C-83B9-9EA09683B6B5}" type="parTrans" cxnId="{F879F951-B897-5D4B-9B9C-56730F183D2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1D06F159-4A3E-7443-8FC3-A3E07806BD1B}" type="sibTrans" cxnId="{F879F951-B897-5D4B-9B9C-56730F183D21}">
      <dgm:prSet/>
      <dgm:spPr/>
      <dgm:t>
        <a:bodyPr/>
        <a:lstStyle/>
        <a:p>
          <a:endParaRPr lang="it-IT"/>
        </a:p>
      </dgm:t>
    </dgm:pt>
    <dgm:pt modelId="{1BCA8065-C14B-774B-A436-BF3724A62D8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36B76B56-6F96-FF44-B12F-FA76907EDE1D}" type="parTrans" cxnId="{8A243888-007D-D246-84BC-4975373C65E1}">
      <dgm:prSet/>
      <dgm:spPr/>
      <dgm:t>
        <a:bodyPr/>
        <a:lstStyle/>
        <a:p>
          <a:endParaRPr lang="it-IT"/>
        </a:p>
      </dgm:t>
    </dgm:pt>
    <dgm:pt modelId="{46AB4F4A-B6E3-9F4F-BA90-F9DB9F5F4FF5}" type="sibTrans" cxnId="{8A243888-007D-D246-84BC-4975373C65E1}">
      <dgm:prSet/>
      <dgm:spPr/>
      <dgm:t>
        <a:bodyPr/>
        <a:lstStyle/>
        <a:p>
          <a:endParaRPr lang="it-IT"/>
        </a:p>
      </dgm:t>
    </dgm:pt>
    <dgm:pt modelId="{8DB95A34-78F0-314F-9E1B-3A186EC07F92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BEC3F91D-D038-B941-85A2-AD96C13AFA31}" type="parTrans" cxnId="{75FC5786-9C4D-BF47-B8F2-7D03DA7F0EC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725C493A-1860-634A-891B-471287253520}" type="sibTrans" cxnId="{75FC5786-9C4D-BF47-B8F2-7D03DA7F0ECD}">
      <dgm:prSet/>
      <dgm:spPr/>
      <dgm:t>
        <a:bodyPr/>
        <a:lstStyle/>
        <a:p>
          <a:endParaRPr lang="it-IT"/>
        </a:p>
      </dgm:t>
    </dgm:pt>
    <dgm:pt modelId="{55260433-B24B-FF4C-AD14-7E273B543967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destra</a:t>
          </a:r>
        </a:p>
      </dgm:t>
    </dgm:pt>
    <dgm:pt modelId="{31677D37-46E5-4241-8F9B-A282C43F997E}" type="parTrans" cxnId="{0DE7D847-AE1E-9D43-8477-826B8D11B5BC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F2FEB3E8-CB36-4447-BAD4-527C08F344CC}" type="sibTrans" cxnId="{0DE7D847-AE1E-9D43-8477-826B8D11B5BC}">
      <dgm:prSet/>
      <dgm:spPr/>
      <dgm:t>
        <a:bodyPr/>
        <a:lstStyle/>
        <a:p>
          <a:endParaRPr lang="it-IT"/>
        </a:p>
      </dgm:t>
    </dgm:pt>
    <dgm:pt modelId="{870FF69F-A3AA-5C48-A6EC-07CF1A349CDD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sinistra</a:t>
          </a:r>
        </a:p>
      </dgm:t>
    </dgm:pt>
    <dgm:pt modelId="{5C3B72C1-BEFB-A043-B88F-7542732E86C5}" type="parTrans" cxnId="{06535A5C-6A79-A340-AC35-1C44E307D339}">
      <dgm:prSet/>
      <dgm:spPr/>
      <dgm:t>
        <a:bodyPr/>
        <a:lstStyle/>
        <a:p>
          <a:endParaRPr lang="it-IT"/>
        </a:p>
      </dgm:t>
    </dgm:pt>
    <dgm:pt modelId="{20C625BD-B435-C544-B8CA-3DF5EA9E5D60}" type="sibTrans" cxnId="{06535A5C-6A79-A340-AC35-1C44E307D339}">
      <dgm:prSet/>
      <dgm:spPr/>
      <dgm:t>
        <a:bodyPr/>
        <a:lstStyle/>
        <a:p>
          <a:endParaRPr lang="it-IT"/>
        </a:p>
      </dgm:t>
    </dgm:pt>
    <dgm:pt modelId="{3175FD74-8AE5-B448-B18D-79A6B0CCEFF4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r>
            <a:rPr lang="it-IT" dirty="0"/>
            <a:t>alto</a:t>
          </a:r>
        </a:p>
      </dgm:t>
    </dgm:pt>
    <dgm:pt modelId="{CD3237BB-44B7-0D44-954D-92B0BFA45B5B}" type="parTrans" cxnId="{7419D2DE-3E33-1443-9A91-687963A203D1}">
      <dgm:prSet/>
      <dgm:spPr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gm:spPr>
      <dgm:t>
        <a:bodyPr/>
        <a:lstStyle/>
        <a:p>
          <a:endParaRPr lang="it-IT"/>
        </a:p>
      </dgm:t>
    </dgm:pt>
    <dgm:pt modelId="{C61D8421-BDB8-8643-BB01-495141D2C0AC}" type="sibTrans" cxnId="{7419D2DE-3E33-1443-9A91-687963A203D1}">
      <dgm:prSet/>
      <dgm:spPr/>
      <dgm:t>
        <a:bodyPr/>
        <a:lstStyle/>
        <a:p>
          <a:endParaRPr lang="it-IT"/>
        </a:p>
      </dgm:t>
    </dgm:pt>
    <dgm:pt modelId="{B7EA6564-AB09-B449-BBD7-13650F9B7089}" type="pres">
      <dgm:prSet presAssocID="{2D1688DA-9724-4019-B9AC-30101DFAE7B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B0C810D-A4C4-9348-BCAB-24286D3029D3}" type="pres">
      <dgm:prSet presAssocID="{2D1688DA-9724-4019-B9AC-30101DFAE7B0}" presName="hierFlow" presStyleCnt="0"/>
      <dgm:spPr/>
    </dgm:pt>
    <dgm:pt modelId="{4F08F0AD-6942-7F4B-8392-ACBD17BED3D5}" type="pres">
      <dgm:prSet presAssocID="{2D1688DA-9724-4019-B9AC-30101DFAE7B0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97F1A6-3E51-F742-9A16-450B8BD91440}" type="pres">
      <dgm:prSet presAssocID="{6877FC18-B624-4413-881F-1C0AA304855D}" presName="Name14" presStyleCnt="0"/>
      <dgm:spPr/>
    </dgm:pt>
    <dgm:pt modelId="{FD06407A-FA8B-E64A-A0E2-70109947102E}" type="pres">
      <dgm:prSet presAssocID="{6877FC18-B624-4413-881F-1C0AA304855D}" presName="level1Shape" presStyleLbl="node0" presStyleIdx="0" presStyleCnt="1">
        <dgm:presLayoutVars>
          <dgm:chPref val="3"/>
        </dgm:presLayoutVars>
      </dgm:prSet>
      <dgm:spPr/>
    </dgm:pt>
    <dgm:pt modelId="{9C214E04-6364-4948-B203-FF6374ED3533}" type="pres">
      <dgm:prSet presAssocID="{6877FC18-B624-4413-881F-1C0AA304855D}" presName="hierChild2" presStyleCnt="0"/>
      <dgm:spPr/>
    </dgm:pt>
    <dgm:pt modelId="{A4CFCEC7-2967-3D48-AD63-410F8C95B17D}" type="pres">
      <dgm:prSet presAssocID="{4772D382-6125-4D00-9B2A-B7DBED6F11BA}" presName="Name19" presStyleLbl="parChTrans1D2" presStyleIdx="0" presStyleCnt="3"/>
      <dgm:spPr/>
    </dgm:pt>
    <dgm:pt modelId="{44978448-F534-C840-8342-E8A4D33294B3}" type="pres">
      <dgm:prSet presAssocID="{14EBD67D-6068-41A7-8112-2A6350DD17C0}" presName="Name21" presStyleCnt="0"/>
      <dgm:spPr/>
    </dgm:pt>
    <dgm:pt modelId="{4F483557-5203-A043-BAD9-3DFF0CD79B25}" type="pres">
      <dgm:prSet presAssocID="{14EBD67D-6068-41A7-8112-2A6350DD17C0}" presName="level2Shape" presStyleLbl="node2" presStyleIdx="0" presStyleCnt="3"/>
      <dgm:spPr/>
    </dgm:pt>
    <dgm:pt modelId="{527A4D57-1C0D-6349-91C9-D7A573B62BB7}" type="pres">
      <dgm:prSet presAssocID="{14EBD67D-6068-41A7-8112-2A6350DD17C0}" presName="hierChild3" presStyleCnt="0"/>
      <dgm:spPr/>
    </dgm:pt>
    <dgm:pt modelId="{B45B792C-1496-1445-B69D-6F7BBF9FD37F}" type="pres">
      <dgm:prSet presAssocID="{08D9FFCC-199C-794C-83B9-9EA09683B6B5}" presName="Name19" presStyleLbl="parChTrans1D3" presStyleIdx="0" presStyleCnt="9"/>
      <dgm:spPr/>
    </dgm:pt>
    <dgm:pt modelId="{F7C54C0A-016C-A543-A921-5B2582BF0A3A}" type="pres">
      <dgm:prSet presAssocID="{7A368470-9E01-D74C-AFA3-BC91687A5E11}" presName="Name21" presStyleCnt="0"/>
      <dgm:spPr/>
    </dgm:pt>
    <dgm:pt modelId="{343F61DE-004C-9949-8CB8-D00CC4EA6C90}" type="pres">
      <dgm:prSet presAssocID="{7A368470-9E01-D74C-AFA3-BC91687A5E11}" presName="level2Shape" presStyleLbl="node3" presStyleIdx="0" presStyleCnt="9"/>
      <dgm:spPr/>
    </dgm:pt>
    <dgm:pt modelId="{6F09D386-2609-A94E-9B5A-CC168400F761}" type="pres">
      <dgm:prSet presAssocID="{7A368470-9E01-D74C-AFA3-BC91687A5E11}" presName="hierChild3" presStyleCnt="0"/>
      <dgm:spPr/>
    </dgm:pt>
    <dgm:pt modelId="{522FAD54-50C7-A344-8926-A8B154A89748}" type="pres">
      <dgm:prSet presAssocID="{36B76B56-6F96-FF44-B12F-FA76907EDE1D}" presName="Name19" presStyleLbl="parChTrans1D3" presStyleIdx="1" presStyleCnt="9"/>
      <dgm:spPr/>
    </dgm:pt>
    <dgm:pt modelId="{B46B1183-7BAD-F948-9BA2-27978721BAE0}" type="pres">
      <dgm:prSet presAssocID="{1BCA8065-C14B-774B-A436-BF3724A62D82}" presName="Name21" presStyleCnt="0"/>
      <dgm:spPr/>
    </dgm:pt>
    <dgm:pt modelId="{B1506DBC-C25B-874F-9D60-C97E3CAAA4A4}" type="pres">
      <dgm:prSet presAssocID="{1BCA8065-C14B-774B-A436-BF3724A62D82}" presName="level2Shape" presStyleLbl="node3" presStyleIdx="1" presStyleCnt="9"/>
      <dgm:spPr/>
    </dgm:pt>
    <dgm:pt modelId="{C25305E4-B5C3-B542-8264-DCC85809243C}" type="pres">
      <dgm:prSet presAssocID="{1BCA8065-C14B-774B-A436-BF3724A62D82}" presName="hierChild3" presStyleCnt="0"/>
      <dgm:spPr/>
    </dgm:pt>
    <dgm:pt modelId="{2D121CA7-1D9B-1A41-AF9E-6B895E3D2E69}" type="pres">
      <dgm:prSet presAssocID="{BEC3F91D-D038-B941-85A2-AD96C13AFA31}" presName="Name19" presStyleLbl="parChTrans1D3" presStyleIdx="2" presStyleCnt="9"/>
      <dgm:spPr/>
    </dgm:pt>
    <dgm:pt modelId="{7DAE288D-FCD3-634E-9D26-1AAD698F3B71}" type="pres">
      <dgm:prSet presAssocID="{8DB95A34-78F0-314F-9E1B-3A186EC07F92}" presName="Name21" presStyleCnt="0"/>
      <dgm:spPr/>
    </dgm:pt>
    <dgm:pt modelId="{9B8D4B28-7C62-9649-84EC-EDCF3FF64E49}" type="pres">
      <dgm:prSet presAssocID="{8DB95A34-78F0-314F-9E1B-3A186EC07F92}" presName="level2Shape" presStyleLbl="node3" presStyleIdx="2" presStyleCnt="9"/>
      <dgm:spPr/>
    </dgm:pt>
    <dgm:pt modelId="{DD7F8A32-E635-8949-9547-E807EE7413A9}" type="pres">
      <dgm:prSet presAssocID="{8DB95A34-78F0-314F-9E1B-3A186EC07F92}" presName="hierChild3" presStyleCnt="0"/>
      <dgm:spPr/>
    </dgm:pt>
    <dgm:pt modelId="{9185322B-C361-F44F-B877-5D1189E2ED5C}" type="pres">
      <dgm:prSet presAssocID="{172DD755-FD00-4591-A5C1-44DF3FCB2067}" presName="Name19" presStyleLbl="parChTrans1D2" presStyleIdx="1" presStyleCnt="3"/>
      <dgm:spPr/>
    </dgm:pt>
    <dgm:pt modelId="{C5525CEF-CDDF-FD48-9853-F40B1A90A1CB}" type="pres">
      <dgm:prSet presAssocID="{A4FF6D31-5181-482B-8A0A-B60598678F74}" presName="Name21" presStyleCnt="0"/>
      <dgm:spPr/>
    </dgm:pt>
    <dgm:pt modelId="{B728BC77-3E4E-B147-AFFD-7D3E5D69C30B}" type="pres">
      <dgm:prSet presAssocID="{A4FF6D31-5181-482B-8A0A-B60598678F74}" presName="level2Shape" presStyleLbl="node2" presStyleIdx="1" presStyleCnt="3"/>
      <dgm:spPr/>
    </dgm:pt>
    <dgm:pt modelId="{B980A7FC-9D4A-3746-998C-AE7EF2AAF595}" type="pres">
      <dgm:prSet presAssocID="{A4FF6D31-5181-482B-8A0A-B60598678F74}" presName="hierChild3" presStyleCnt="0"/>
      <dgm:spPr/>
    </dgm:pt>
    <dgm:pt modelId="{C3A70B1E-2C3B-0849-AA8D-4BCBD8D9DCDB}" type="pres">
      <dgm:prSet presAssocID="{F4130C2E-3BCF-5448-8922-9BA8E5E60D50}" presName="Name19" presStyleLbl="parChTrans1D3" presStyleIdx="3" presStyleCnt="9"/>
      <dgm:spPr/>
    </dgm:pt>
    <dgm:pt modelId="{25A57740-A7BF-4140-A38C-9BAB37C4CC2C}" type="pres">
      <dgm:prSet presAssocID="{CEB71BA8-196C-BB42-A02E-76D5C1421C8D}" presName="Name21" presStyleCnt="0"/>
      <dgm:spPr/>
    </dgm:pt>
    <dgm:pt modelId="{38D991CC-8E0C-2B42-8F8A-6C60CD346EB4}" type="pres">
      <dgm:prSet presAssocID="{CEB71BA8-196C-BB42-A02E-76D5C1421C8D}" presName="level2Shape" presStyleLbl="node3" presStyleIdx="3" presStyleCnt="9"/>
      <dgm:spPr/>
    </dgm:pt>
    <dgm:pt modelId="{AD3F33B1-A574-5D44-A5E7-851D072D6543}" type="pres">
      <dgm:prSet presAssocID="{CEB71BA8-196C-BB42-A02E-76D5C1421C8D}" presName="hierChild3" presStyleCnt="0"/>
      <dgm:spPr/>
    </dgm:pt>
    <dgm:pt modelId="{F172A4FB-FC17-2D47-A163-AE1B0FC73AE7}" type="pres">
      <dgm:prSet presAssocID="{11975C45-EB6C-E942-88DF-443F8BB8D2FE}" presName="Name19" presStyleLbl="parChTrans1D3" presStyleIdx="4" presStyleCnt="9"/>
      <dgm:spPr/>
    </dgm:pt>
    <dgm:pt modelId="{8DDE47B1-06CC-C84E-BC11-4F4AC3BE1C3A}" type="pres">
      <dgm:prSet presAssocID="{507FF638-4EFD-0244-B7E5-0554D65DE752}" presName="Name21" presStyleCnt="0"/>
      <dgm:spPr/>
    </dgm:pt>
    <dgm:pt modelId="{F142A1B5-E427-2342-A74F-976760C77BF8}" type="pres">
      <dgm:prSet presAssocID="{507FF638-4EFD-0244-B7E5-0554D65DE752}" presName="level2Shape" presStyleLbl="node3" presStyleIdx="4" presStyleCnt="9"/>
      <dgm:spPr/>
    </dgm:pt>
    <dgm:pt modelId="{8FF6FC82-3504-6B4E-A537-92CB62A71D21}" type="pres">
      <dgm:prSet presAssocID="{507FF638-4EFD-0244-B7E5-0554D65DE752}" presName="hierChild3" presStyleCnt="0"/>
      <dgm:spPr/>
    </dgm:pt>
    <dgm:pt modelId="{7EF09A02-1B8D-AB42-BD34-2B2FE8669056}" type="pres">
      <dgm:prSet presAssocID="{FA2720E8-945B-7B48-B4E8-B152C6C1BA0F}" presName="Name19" presStyleLbl="parChTrans1D3" presStyleIdx="5" presStyleCnt="9"/>
      <dgm:spPr/>
    </dgm:pt>
    <dgm:pt modelId="{F51364AC-E720-0041-AA73-379357F12DB7}" type="pres">
      <dgm:prSet presAssocID="{F13BDFDE-65AB-024F-AD70-A56E548F106C}" presName="Name21" presStyleCnt="0"/>
      <dgm:spPr/>
    </dgm:pt>
    <dgm:pt modelId="{F309BD66-CDFC-984A-AA0C-C964D85BDB70}" type="pres">
      <dgm:prSet presAssocID="{F13BDFDE-65AB-024F-AD70-A56E548F106C}" presName="level2Shape" presStyleLbl="node3" presStyleIdx="5" presStyleCnt="9"/>
      <dgm:spPr/>
    </dgm:pt>
    <dgm:pt modelId="{99BE5A57-D26B-4941-9FC6-060474D104CA}" type="pres">
      <dgm:prSet presAssocID="{F13BDFDE-65AB-024F-AD70-A56E548F106C}" presName="hierChild3" presStyleCnt="0"/>
      <dgm:spPr/>
    </dgm:pt>
    <dgm:pt modelId="{EA19EE55-26FA-5D4C-86BD-3005F0598C6A}" type="pres">
      <dgm:prSet presAssocID="{959CE0A6-968D-3944-A0E2-430692311797}" presName="Name19" presStyleLbl="parChTrans1D2" presStyleIdx="2" presStyleCnt="3"/>
      <dgm:spPr/>
    </dgm:pt>
    <dgm:pt modelId="{1821774D-E65B-A145-8780-E834D8A1860C}" type="pres">
      <dgm:prSet presAssocID="{8A035F3B-9FED-E843-B2CD-7A331864E32C}" presName="Name21" presStyleCnt="0"/>
      <dgm:spPr/>
    </dgm:pt>
    <dgm:pt modelId="{5C98212A-995E-154D-B437-08BCDF666A6B}" type="pres">
      <dgm:prSet presAssocID="{8A035F3B-9FED-E843-B2CD-7A331864E32C}" presName="level2Shape" presStyleLbl="node2" presStyleIdx="2" presStyleCnt="3"/>
      <dgm:spPr/>
    </dgm:pt>
    <dgm:pt modelId="{62BEC47E-C711-E447-B966-4E63255EE7F7}" type="pres">
      <dgm:prSet presAssocID="{8A035F3B-9FED-E843-B2CD-7A331864E32C}" presName="hierChild3" presStyleCnt="0"/>
      <dgm:spPr/>
    </dgm:pt>
    <dgm:pt modelId="{BB24BB8B-550A-A94A-9FCA-7485911BAC1A}" type="pres">
      <dgm:prSet presAssocID="{31677D37-46E5-4241-8F9B-A282C43F997E}" presName="Name19" presStyleLbl="parChTrans1D3" presStyleIdx="6" presStyleCnt="9"/>
      <dgm:spPr/>
    </dgm:pt>
    <dgm:pt modelId="{9B0F028A-7ADE-1945-A39B-A5059C2979ED}" type="pres">
      <dgm:prSet presAssocID="{55260433-B24B-FF4C-AD14-7E273B543967}" presName="Name21" presStyleCnt="0"/>
      <dgm:spPr/>
    </dgm:pt>
    <dgm:pt modelId="{4AFA6A5A-7E26-794F-A44F-DB11EC1D8B8C}" type="pres">
      <dgm:prSet presAssocID="{55260433-B24B-FF4C-AD14-7E273B543967}" presName="level2Shape" presStyleLbl="node3" presStyleIdx="6" presStyleCnt="9"/>
      <dgm:spPr/>
    </dgm:pt>
    <dgm:pt modelId="{0C01B886-4825-4945-B778-4AC71C383379}" type="pres">
      <dgm:prSet presAssocID="{55260433-B24B-FF4C-AD14-7E273B543967}" presName="hierChild3" presStyleCnt="0"/>
      <dgm:spPr/>
    </dgm:pt>
    <dgm:pt modelId="{3C4743B5-D933-E04F-BBD9-EEBFAA9DC481}" type="pres">
      <dgm:prSet presAssocID="{5C3B72C1-BEFB-A043-B88F-7542732E86C5}" presName="Name19" presStyleLbl="parChTrans1D3" presStyleIdx="7" presStyleCnt="9"/>
      <dgm:spPr/>
    </dgm:pt>
    <dgm:pt modelId="{4D466666-312D-4F48-8F73-ABAE90DFDA70}" type="pres">
      <dgm:prSet presAssocID="{870FF69F-A3AA-5C48-A6EC-07CF1A349CDD}" presName="Name21" presStyleCnt="0"/>
      <dgm:spPr/>
    </dgm:pt>
    <dgm:pt modelId="{C546614A-3B86-7448-8675-FD72F8DE502F}" type="pres">
      <dgm:prSet presAssocID="{870FF69F-A3AA-5C48-A6EC-07CF1A349CDD}" presName="level2Shape" presStyleLbl="node3" presStyleIdx="7" presStyleCnt="9"/>
      <dgm:spPr/>
    </dgm:pt>
    <dgm:pt modelId="{57787614-6582-FD47-9424-49F0D02B0F10}" type="pres">
      <dgm:prSet presAssocID="{870FF69F-A3AA-5C48-A6EC-07CF1A349CDD}" presName="hierChild3" presStyleCnt="0"/>
      <dgm:spPr/>
    </dgm:pt>
    <dgm:pt modelId="{BFDD8369-E237-794F-9BC5-78C3C5EC8EBE}" type="pres">
      <dgm:prSet presAssocID="{CD3237BB-44B7-0D44-954D-92B0BFA45B5B}" presName="Name19" presStyleLbl="parChTrans1D3" presStyleIdx="8" presStyleCnt="9"/>
      <dgm:spPr/>
    </dgm:pt>
    <dgm:pt modelId="{3C0229E0-AF9F-4140-A222-8794FC93CEFD}" type="pres">
      <dgm:prSet presAssocID="{3175FD74-8AE5-B448-B18D-79A6B0CCEFF4}" presName="Name21" presStyleCnt="0"/>
      <dgm:spPr/>
    </dgm:pt>
    <dgm:pt modelId="{EAA5CA0F-0FF6-6548-B67B-5568B49CBA51}" type="pres">
      <dgm:prSet presAssocID="{3175FD74-8AE5-B448-B18D-79A6B0CCEFF4}" presName="level2Shape" presStyleLbl="node3" presStyleIdx="8" presStyleCnt="9"/>
      <dgm:spPr/>
    </dgm:pt>
    <dgm:pt modelId="{3CB2048D-0B8F-7F43-9E67-6CE8DA48BCBE}" type="pres">
      <dgm:prSet presAssocID="{3175FD74-8AE5-B448-B18D-79A6B0CCEFF4}" presName="hierChild3" presStyleCnt="0"/>
      <dgm:spPr/>
    </dgm:pt>
    <dgm:pt modelId="{85E4B2A6-F7E2-5C4A-92D2-1BEE24DDB0A0}" type="pres">
      <dgm:prSet presAssocID="{2D1688DA-9724-4019-B9AC-30101DFAE7B0}" presName="bgShapesFlow" presStyleCnt="0"/>
      <dgm:spPr/>
    </dgm:pt>
  </dgm:ptLst>
  <dgm:cxnLst>
    <dgm:cxn modelId="{B7D2CE16-88E0-334D-9167-831AAEA3CD1B}" type="presOf" srcId="{08D9FFCC-199C-794C-83B9-9EA09683B6B5}" destId="{B45B792C-1496-1445-B69D-6F7BBF9FD37F}" srcOrd="0" destOrd="0" presId="urn:microsoft.com/office/officeart/2005/8/layout/hierarchy6"/>
    <dgm:cxn modelId="{B4D66C1C-8CD0-6F47-8336-7B1F823112F5}" type="presOf" srcId="{7A368470-9E01-D74C-AFA3-BC91687A5E11}" destId="{343F61DE-004C-9949-8CB8-D00CC4EA6C90}" srcOrd="0" destOrd="0" presId="urn:microsoft.com/office/officeart/2005/8/layout/hierarchy6"/>
    <dgm:cxn modelId="{7CB1E12F-3009-854D-89BA-6E2491F6EEA6}" type="presOf" srcId="{5C3B72C1-BEFB-A043-B88F-7542732E86C5}" destId="{3C4743B5-D933-E04F-BBD9-EEBFAA9DC481}" srcOrd="0" destOrd="0" presId="urn:microsoft.com/office/officeart/2005/8/layout/hierarchy6"/>
    <dgm:cxn modelId="{1966BF39-FDF1-3C4C-8B3D-7CCCCF9381EF}" type="presOf" srcId="{CEB71BA8-196C-BB42-A02E-76D5C1421C8D}" destId="{38D991CC-8E0C-2B42-8F8A-6C60CD346EB4}" srcOrd="0" destOrd="0" presId="urn:microsoft.com/office/officeart/2005/8/layout/hierarchy6"/>
    <dgm:cxn modelId="{CFB4093D-DDD7-4140-AB52-DA0EF2CF70CD}" srcId="{6877FC18-B624-4413-881F-1C0AA304855D}" destId="{14EBD67D-6068-41A7-8112-2A6350DD17C0}" srcOrd="0" destOrd="0" parTransId="{4772D382-6125-4D00-9B2A-B7DBED6F11BA}" sibTransId="{8532DAE1-B545-4223-9BFE-768B8071516E}"/>
    <dgm:cxn modelId="{C23D913D-912F-1241-8056-E98459ED4869}" type="presOf" srcId="{A4FF6D31-5181-482B-8A0A-B60598678F74}" destId="{B728BC77-3E4E-B147-AFFD-7D3E5D69C30B}" srcOrd="0" destOrd="0" presId="urn:microsoft.com/office/officeart/2005/8/layout/hierarchy6"/>
    <dgm:cxn modelId="{F2BA4C41-AA4A-B14F-A4C6-CCD8F8BC3077}" srcId="{6877FC18-B624-4413-881F-1C0AA304855D}" destId="{8A035F3B-9FED-E843-B2CD-7A331864E32C}" srcOrd="2" destOrd="0" parTransId="{959CE0A6-968D-3944-A0E2-430692311797}" sibTransId="{28A0DFB9-3822-3442-A573-EBD45312CDFA}"/>
    <dgm:cxn modelId="{4416E043-630B-F043-A3B7-0847F801CBED}" type="presOf" srcId="{8A035F3B-9FED-E843-B2CD-7A331864E32C}" destId="{5C98212A-995E-154D-B437-08BCDF666A6B}" srcOrd="0" destOrd="0" presId="urn:microsoft.com/office/officeart/2005/8/layout/hierarchy6"/>
    <dgm:cxn modelId="{0DE7D847-AE1E-9D43-8477-826B8D11B5BC}" srcId="{8A035F3B-9FED-E843-B2CD-7A331864E32C}" destId="{55260433-B24B-FF4C-AD14-7E273B543967}" srcOrd="0" destOrd="0" parTransId="{31677D37-46E5-4241-8F9B-A282C43F997E}" sibTransId="{F2FEB3E8-CB36-4447-BAD4-527C08F344CC}"/>
    <dgm:cxn modelId="{62E34051-4D38-384E-A729-0C95855DC9EC}" type="presOf" srcId="{8DB95A34-78F0-314F-9E1B-3A186EC07F92}" destId="{9B8D4B28-7C62-9649-84EC-EDCF3FF64E49}" srcOrd="0" destOrd="0" presId="urn:microsoft.com/office/officeart/2005/8/layout/hierarchy6"/>
    <dgm:cxn modelId="{F879F951-B897-5D4B-9B9C-56730F183D21}" srcId="{14EBD67D-6068-41A7-8112-2A6350DD17C0}" destId="{7A368470-9E01-D74C-AFA3-BC91687A5E11}" srcOrd="0" destOrd="0" parTransId="{08D9FFCC-199C-794C-83B9-9EA09683B6B5}" sibTransId="{1D06F159-4A3E-7443-8FC3-A3E07806BD1B}"/>
    <dgm:cxn modelId="{6DDB8654-E0C6-6343-9B28-429E333EF12F}" type="presOf" srcId="{36B76B56-6F96-FF44-B12F-FA76907EDE1D}" destId="{522FAD54-50C7-A344-8926-A8B154A89748}" srcOrd="0" destOrd="0" presId="urn:microsoft.com/office/officeart/2005/8/layout/hierarchy6"/>
    <dgm:cxn modelId="{2A1BC355-1D2D-4BEF-9A0D-39DD4B6F51BC}" srcId="{6877FC18-B624-4413-881F-1C0AA304855D}" destId="{A4FF6D31-5181-482B-8A0A-B60598678F74}" srcOrd="1" destOrd="0" parTransId="{172DD755-FD00-4591-A5C1-44DF3FCB2067}" sibTransId="{8A73AC86-B8BF-4B00-86CE-AC448D5E31F3}"/>
    <dgm:cxn modelId="{5E12F05A-911A-344A-B24E-7E3C629DC4AF}" type="presOf" srcId="{6877FC18-B624-4413-881F-1C0AA304855D}" destId="{FD06407A-FA8B-E64A-A0E2-70109947102E}" srcOrd="0" destOrd="0" presId="urn:microsoft.com/office/officeart/2005/8/layout/hierarchy6"/>
    <dgm:cxn modelId="{06535A5C-6A79-A340-AC35-1C44E307D339}" srcId="{8A035F3B-9FED-E843-B2CD-7A331864E32C}" destId="{870FF69F-A3AA-5C48-A6EC-07CF1A349CDD}" srcOrd="1" destOrd="0" parTransId="{5C3B72C1-BEFB-A043-B88F-7542732E86C5}" sibTransId="{20C625BD-B435-C544-B8CA-3DF5EA9E5D60}"/>
    <dgm:cxn modelId="{C09E8D5E-6CC3-6B45-9A0C-9AEADCA0D37F}" type="presOf" srcId="{1BCA8065-C14B-774B-A436-BF3724A62D82}" destId="{B1506DBC-C25B-874F-9D60-C97E3CAAA4A4}" srcOrd="0" destOrd="0" presId="urn:microsoft.com/office/officeart/2005/8/layout/hierarchy6"/>
    <dgm:cxn modelId="{E1FD996E-B703-E84B-BD33-00B4B9E5F264}" type="presOf" srcId="{14EBD67D-6068-41A7-8112-2A6350DD17C0}" destId="{4F483557-5203-A043-BAD9-3DFF0CD79B25}" srcOrd="0" destOrd="0" presId="urn:microsoft.com/office/officeart/2005/8/layout/hierarchy6"/>
    <dgm:cxn modelId="{9A6A5471-CD57-2E49-9A26-176D5CFF4F58}" type="presOf" srcId="{4772D382-6125-4D00-9B2A-B7DBED6F11BA}" destId="{A4CFCEC7-2967-3D48-AD63-410F8C95B17D}" srcOrd="0" destOrd="0" presId="urn:microsoft.com/office/officeart/2005/8/layout/hierarchy6"/>
    <dgm:cxn modelId="{F67DC375-82CB-674A-BA60-0031F347326D}" type="presOf" srcId="{FA2720E8-945B-7B48-B4E8-B152C6C1BA0F}" destId="{7EF09A02-1B8D-AB42-BD34-2B2FE8669056}" srcOrd="0" destOrd="0" presId="urn:microsoft.com/office/officeart/2005/8/layout/hierarchy6"/>
    <dgm:cxn modelId="{36E80D7B-BC46-A14A-92B0-981F293106B3}" srcId="{A4FF6D31-5181-482B-8A0A-B60598678F74}" destId="{507FF638-4EFD-0244-B7E5-0554D65DE752}" srcOrd="1" destOrd="0" parTransId="{11975C45-EB6C-E942-88DF-443F8BB8D2FE}" sibTransId="{A5AFFE39-FBD9-BE4C-B866-5871FAA01695}"/>
    <dgm:cxn modelId="{F0E6C481-B22B-D44C-894B-031A488C158C}" type="presOf" srcId="{CD3237BB-44B7-0D44-954D-92B0BFA45B5B}" destId="{BFDD8369-E237-794F-9BC5-78C3C5EC8EBE}" srcOrd="0" destOrd="0" presId="urn:microsoft.com/office/officeart/2005/8/layout/hierarchy6"/>
    <dgm:cxn modelId="{3373EE83-511D-B748-A8F0-C66B8C50C120}" type="presOf" srcId="{507FF638-4EFD-0244-B7E5-0554D65DE752}" destId="{F142A1B5-E427-2342-A74F-976760C77BF8}" srcOrd="0" destOrd="0" presId="urn:microsoft.com/office/officeart/2005/8/layout/hierarchy6"/>
    <dgm:cxn modelId="{75FC5786-9C4D-BF47-B8F2-7D03DA7F0ECD}" srcId="{14EBD67D-6068-41A7-8112-2A6350DD17C0}" destId="{8DB95A34-78F0-314F-9E1B-3A186EC07F92}" srcOrd="2" destOrd="0" parTransId="{BEC3F91D-D038-B941-85A2-AD96C13AFA31}" sibTransId="{725C493A-1860-634A-891B-471287253520}"/>
    <dgm:cxn modelId="{8A243888-007D-D246-84BC-4975373C65E1}" srcId="{14EBD67D-6068-41A7-8112-2A6350DD17C0}" destId="{1BCA8065-C14B-774B-A436-BF3724A62D82}" srcOrd="1" destOrd="0" parTransId="{36B76B56-6F96-FF44-B12F-FA76907EDE1D}" sibTransId="{46AB4F4A-B6E3-9F4F-BA90-F9DB9F5F4FF5}"/>
    <dgm:cxn modelId="{E239BF88-3AA7-974F-B3D1-F8CE3057E2B0}" type="presOf" srcId="{F4130C2E-3BCF-5448-8922-9BA8E5E60D50}" destId="{C3A70B1E-2C3B-0849-AA8D-4BCBD8D9DCDB}" srcOrd="0" destOrd="0" presId="urn:microsoft.com/office/officeart/2005/8/layout/hierarchy6"/>
    <dgm:cxn modelId="{D2D28F97-083A-284A-813D-A2B8AC8D4EA1}" type="presOf" srcId="{2D1688DA-9724-4019-B9AC-30101DFAE7B0}" destId="{B7EA6564-AB09-B449-BBD7-13650F9B7089}" srcOrd="0" destOrd="0" presId="urn:microsoft.com/office/officeart/2005/8/layout/hierarchy6"/>
    <dgm:cxn modelId="{4AFCB199-2080-B046-AD07-4D69C22378E9}" type="presOf" srcId="{172DD755-FD00-4591-A5C1-44DF3FCB2067}" destId="{9185322B-C361-F44F-B877-5D1189E2ED5C}" srcOrd="0" destOrd="0" presId="urn:microsoft.com/office/officeart/2005/8/layout/hierarchy6"/>
    <dgm:cxn modelId="{EC6C429F-B1C3-2449-86A9-F833F000C83C}" type="presOf" srcId="{31677D37-46E5-4241-8F9B-A282C43F997E}" destId="{BB24BB8B-550A-A94A-9FCA-7485911BAC1A}" srcOrd="0" destOrd="0" presId="urn:microsoft.com/office/officeart/2005/8/layout/hierarchy6"/>
    <dgm:cxn modelId="{79B883A2-E2FE-024A-AD90-6A6776C7B8F0}" type="presOf" srcId="{3175FD74-8AE5-B448-B18D-79A6B0CCEFF4}" destId="{EAA5CA0F-0FF6-6548-B67B-5568B49CBA51}" srcOrd="0" destOrd="0" presId="urn:microsoft.com/office/officeart/2005/8/layout/hierarchy6"/>
    <dgm:cxn modelId="{DC533BB2-D314-7840-9C98-78D103139E42}" type="presOf" srcId="{11975C45-EB6C-E942-88DF-443F8BB8D2FE}" destId="{F172A4FB-FC17-2D47-A163-AE1B0FC73AE7}" srcOrd="0" destOrd="0" presId="urn:microsoft.com/office/officeart/2005/8/layout/hierarchy6"/>
    <dgm:cxn modelId="{B0BF68BF-D7CA-48F1-8953-2BD8DB5D16F2}" srcId="{2D1688DA-9724-4019-B9AC-30101DFAE7B0}" destId="{6877FC18-B624-4413-881F-1C0AA304855D}" srcOrd="0" destOrd="0" parTransId="{9734C6B8-8D6C-443A-9EF5-A99240387B8E}" sibTransId="{F49B581F-B82E-41AC-BC3C-8A3AE0268348}"/>
    <dgm:cxn modelId="{2640A3C8-1CB2-0A46-A013-6A2919367D2E}" type="presOf" srcId="{959CE0A6-968D-3944-A0E2-430692311797}" destId="{EA19EE55-26FA-5D4C-86BD-3005F0598C6A}" srcOrd="0" destOrd="0" presId="urn:microsoft.com/office/officeart/2005/8/layout/hierarchy6"/>
    <dgm:cxn modelId="{7419D2DE-3E33-1443-9A91-687963A203D1}" srcId="{8A035F3B-9FED-E843-B2CD-7A331864E32C}" destId="{3175FD74-8AE5-B448-B18D-79A6B0CCEFF4}" srcOrd="2" destOrd="0" parTransId="{CD3237BB-44B7-0D44-954D-92B0BFA45B5B}" sibTransId="{C61D8421-BDB8-8643-BB01-495141D2C0AC}"/>
    <dgm:cxn modelId="{1E5321E3-36FF-3847-A546-69E7B8E7FA79}" type="presOf" srcId="{F13BDFDE-65AB-024F-AD70-A56E548F106C}" destId="{F309BD66-CDFC-984A-AA0C-C964D85BDB70}" srcOrd="0" destOrd="0" presId="urn:microsoft.com/office/officeart/2005/8/layout/hierarchy6"/>
    <dgm:cxn modelId="{EE93D8E4-EE27-CE4D-BD39-8C49E4D40677}" type="presOf" srcId="{55260433-B24B-FF4C-AD14-7E273B543967}" destId="{4AFA6A5A-7E26-794F-A44F-DB11EC1D8B8C}" srcOrd="0" destOrd="0" presId="urn:microsoft.com/office/officeart/2005/8/layout/hierarchy6"/>
    <dgm:cxn modelId="{73329DEC-5EB1-634D-8862-C5F70846553B}" srcId="{A4FF6D31-5181-482B-8A0A-B60598678F74}" destId="{CEB71BA8-196C-BB42-A02E-76D5C1421C8D}" srcOrd="0" destOrd="0" parTransId="{F4130C2E-3BCF-5448-8922-9BA8E5E60D50}" sibTransId="{EFB1BDC2-1CCB-2B46-837A-CBC9A3679B53}"/>
    <dgm:cxn modelId="{7351C0F3-ED22-F945-BE41-2F34EACCC7D0}" type="presOf" srcId="{BEC3F91D-D038-B941-85A2-AD96C13AFA31}" destId="{2D121CA7-1D9B-1A41-AF9E-6B895E3D2E69}" srcOrd="0" destOrd="0" presId="urn:microsoft.com/office/officeart/2005/8/layout/hierarchy6"/>
    <dgm:cxn modelId="{F84A23F8-21E2-084C-91D5-6183D1E34D7A}" type="presOf" srcId="{870FF69F-A3AA-5C48-A6EC-07CF1A349CDD}" destId="{C546614A-3B86-7448-8675-FD72F8DE502F}" srcOrd="0" destOrd="0" presId="urn:microsoft.com/office/officeart/2005/8/layout/hierarchy6"/>
    <dgm:cxn modelId="{0CB62FFF-6DFD-384F-B5EB-5A128E67ECAD}" srcId="{A4FF6D31-5181-482B-8A0A-B60598678F74}" destId="{F13BDFDE-65AB-024F-AD70-A56E548F106C}" srcOrd="2" destOrd="0" parTransId="{FA2720E8-945B-7B48-B4E8-B152C6C1BA0F}" sibTransId="{3A974E84-1913-144F-ACE6-D5BEB8D8F0AB}"/>
    <dgm:cxn modelId="{8FDB8497-1C58-6543-A3E1-7856763C42EE}" type="presParOf" srcId="{B7EA6564-AB09-B449-BBD7-13650F9B7089}" destId="{2B0C810D-A4C4-9348-BCAB-24286D3029D3}" srcOrd="0" destOrd="0" presId="urn:microsoft.com/office/officeart/2005/8/layout/hierarchy6"/>
    <dgm:cxn modelId="{2064519B-C48D-BF44-8451-B9E56530C02E}" type="presParOf" srcId="{2B0C810D-A4C4-9348-BCAB-24286D3029D3}" destId="{4F08F0AD-6942-7F4B-8392-ACBD17BED3D5}" srcOrd="0" destOrd="0" presId="urn:microsoft.com/office/officeart/2005/8/layout/hierarchy6"/>
    <dgm:cxn modelId="{435C17AF-4BFE-2E49-86D3-4AEAE33AF39B}" type="presParOf" srcId="{4F08F0AD-6942-7F4B-8392-ACBD17BED3D5}" destId="{3897F1A6-3E51-F742-9A16-450B8BD91440}" srcOrd="0" destOrd="0" presId="urn:microsoft.com/office/officeart/2005/8/layout/hierarchy6"/>
    <dgm:cxn modelId="{D250A493-894D-464C-8335-DBB0B14096F9}" type="presParOf" srcId="{3897F1A6-3E51-F742-9A16-450B8BD91440}" destId="{FD06407A-FA8B-E64A-A0E2-70109947102E}" srcOrd="0" destOrd="0" presId="urn:microsoft.com/office/officeart/2005/8/layout/hierarchy6"/>
    <dgm:cxn modelId="{5D7EE4C2-DE55-EE4D-B73B-065DE04CECF3}" type="presParOf" srcId="{3897F1A6-3E51-F742-9A16-450B8BD91440}" destId="{9C214E04-6364-4948-B203-FF6374ED3533}" srcOrd="1" destOrd="0" presId="urn:microsoft.com/office/officeart/2005/8/layout/hierarchy6"/>
    <dgm:cxn modelId="{C603937A-5590-0F4B-A2D3-9EB85169EBA9}" type="presParOf" srcId="{9C214E04-6364-4948-B203-FF6374ED3533}" destId="{A4CFCEC7-2967-3D48-AD63-410F8C95B17D}" srcOrd="0" destOrd="0" presId="urn:microsoft.com/office/officeart/2005/8/layout/hierarchy6"/>
    <dgm:cxn modelId="{1C6773FE-7895-5645-83C1-99236193A19C}" type="presParOf" srcId="{9C214E04-6364-4948-B203-FF6374ED3533}" destId="{44978448-F534-C840-8342-E8A4D33294B3}" srcOrd="1" destOrd="0" presId="urn:microsoft.com/office/officeart/2005/8/layout/hierarchy6"/>
    <dgm:cxn modelId="{84501BF7-2A6D-8743-B5B5-A42534866850}" type="presParOf" srcId="{44978448-F534-C840-8342-E8A4D33294B3}" destId="{4F483557-5203-A043-BAD9-3DFF0CD79B25}" srcOrd="0" destOrd="0" presId="urn:microsoft.com/office/officeart/2005/8/layout/hierarchy6"/>
    <dgm:cxn modelId="{0958B9BF-F0C3-ED4E-890D-CA8C03D8488E}" type="presParOf" srcId="{44978448-F534-C840-8342-E8A4D33294B3}" destId="{527A4D57-1C0D-6349-91C9-D7A573B62BB7}" srcOrd="1" destOrd="0" presId="urn:microsoft.com/office/officeart/2005/8/layout/hierarchy6"/>
    <dgm:cxn modelId="{509B2369-8658-404E-B2C3-57CFBE8C212A}" type="presParOf" srcId="{527A4D57-1C0D-6349-91C9-D7A573B62BB7}" destId="{B45B792C-1496-1445-B69D-6F7BBF9FD37F}" srcOrd="0" destOrd="0" presId="urn:microsoft.com/office/officeart/2005/8/layout/hierarchy6"/>
    <dgm:cxn modelId="{6CCEB850-A35F-F447-87B0-364B0F41EF91}" type="presParOf" srcId="{527A4D57-1C0D-6349-91C9-D7A573B62BB7}" destId="{F7C54C0A-016C-A543-A921-5B2582BF0A3A}" srcOrd="1" destOrd="0" presId="urn:microsoft.com/office/officeart/2005/8/layout/hierarchy6"/>
    <dgm:cxn modelId="{0F860720-79DD-1341-8EF7-EF753446FE91}" type="presParOf" srcId="{F7C54C0A-016C-A543-A921-5B2582BF0A3A}" destId="{343F61DE-004C-9949-8CB8-D00CC4EA6C90}" srcOrd="0" destOrd="0" presId="urn:microsoft.com/office/officeart/2005/8/layout/hierarchy6"/>
    <dgm:cxn modelId="{616B6615-3CE4-2A48-98C5-5F5F7DA48695}" type="presParOf" srcId="{F7C54C0A-016C-A543-A921-5B2582BF0A3A}" destId="{6F09D386-2609-A94E-9B5A-CC168400F761}" srcOrd="1" destOrd="0" presId="urn:microsoft.com/office/officeart/2005/8/layout/hierarchy6"/>
    <dgm:cxn modelId="{93674F44-C7BE-064C-8C12-4967D8054325}" type="presParOf" srcId="{527A4D57-1C0D-6349-91C9-D7A573B62BB7}" destId="{522FAD54-50C7-A344-8926-A8B154A89748}" srcOrd="2" destOrd="0" presId="urn:microsoft.com/office/officeart/2005/8/layout/hierarchy6"/>
    <dgm:cxn modelId="{9BA7E7A8-F532-D141-B5A8-D3EBBDAB5AC3}" type="presParOf" srcId="{527A4D57-1C0D-6349-91C9-D7A573B62BB7}" destId="{B46B1183-7BAD-F948-9BA2-27978721BAE0}" srcOrd="3" destOrd="0" presId="urn:microsoft.com/office/officeart/2005/8/layout/hierarchy6"/>
    <dgm:cxn modelId="{2BC6E2F7-AAB6-F64B-BE05-4FF7088829A9}" type="presParOf" srcId="{B46B1183-7BAD-F948-9BA2-27978721BAE0}" destId="{B1506DBC-C25B-874F-9D60-C97E3CAAA4A4}" srcOrd="0" destOrd="0" presId="urn:microsoft.com/office/officeart/2005/8/layout/hierarchy6"/>
    <dgm:cxn modelId="{35CF3425-756F-DF4F-AD6F-B0A7724C72D9}" type="presParOf" srcId="{B46B1183-7BAD-F948-9BA2-27978721BAE0}" destId="{C25305E4-B5C3-B542-8264-DCC85809243C}" srcOrd="1" destOrd="0" presId="urn:microsoft.com/office/officeart/2005/8/layout/hierarchy6"/>
    <dgm:cxn modelId="{5D43E544-7DDE-A241-B9A0-825E7DBAD26D}" type="presParOf" srcId="{527A4D57-1C0D-6349-91C9-D7A573B62BB7}" destId="{2D121CA7-1D9B-1A41-AF9E-6B895E3D2E69}" srcOrd="4" destOrd="0" presId="urn:microsoft.com/office/officeart/2005/8/layout/hierarchy6"/>
    <dgm:cxn modelId="{6A83C24C-95D0-854C-A484-26A6149F6935}" type="presParOf" srcId="{527A4D57-1C0D-6349-91C9-D7A573B62BB7}" destId="{7DAE288D-FCD3-634E-9D26-1AAD698F3B71}" srcOrd="5" destOrd="0" presId="urn:microsoft.com/office/officeart/2005/8/layout/hierarchy6"/>
    <dgm:cxn modelId="{69C58E92-D521-964D-B0F7-D8007D308E00}" type="presParOf" srcId="{7DAE288D-FCD3-634E-9D26-1AAD698F3B71}" destId="{9B8D4B28-7C62-9649-84EC-EDCF3FF64E49}" srcOrd="0" destOrd="0" presId="urn:microsoft.com/office/officeart/2005/8/layout/hierarchy6"/>
    <dgm:cxn modelId="{DB5852A4-6896-0040-A84B-273D7E983293}" type="presParOf" srcId="{7DAE288D-FCD3-634E-9D26-1AAD698F3B71}" destId="{DD7F8A32-E635-8949-9547-E807EE7413A9}" srcOrd="1" destOrd="0" presId="urn:microsoft.com/office/officeart/2005/8/layout/hierarchy6"/>
    <dgm:cxn modelId="{8FC167EA-0677-8044-BAC6-3925499E2BF9}" type="presParOf" srcId="{9C214E04-6364-4948-B203-FF6374ED3533}" destId="{9185322B-C361-F44F-B877-5D1189E2ED5C}" srcOrd="2" destOrd="0" presId="urn:microsoft.com/office/officeart/2005/8/layout/hierarchy6"/>
    <dgm:cxn modelId="{3E8349EE-D493-D747-BDFC-E709414BBF52}" type="presParOf" srcId="{9C214E04-6364-4948-B203-FF6374ED3533}" destId="{C5525CEF-CDDF-FD48-9853-F40B1A90A1CB}" srcOrd="3" destOrd="0" presId="urn:microsoft.com/office/officeart/2005/8/layout/hierarchy6"/>
    <dgm:cxn modelId="{11106055-FFF1-7042-977F-1E15BE009A7E}" type="presParOf" srcId="{C5525CEF-CDDF-FD48-9853-F40B1A90A1CB}" destId="{B728BC77-3E4E-B147-AFFD-7D3E5D69C30B}" srcOrd="0" destOrd="0" presId="urn:microsoft.com/office/officeart/2005/8/layout/hierarchy6"/>
    <dgm:cxn modelId="{0851C0A1-0C40-D348-A926-2658188363E9}" type="presParOf" srcId="{C5525CEF-CDDF-FD48-9853-F40B1A90A1CB}" destId="{B980A7FC-9D4A-3746-998C-AE7EF2AAF595}" srcOrd="1" destOrd="0" presId="urn:microsoft.com/office/officeart/2005/8/layout/hierarchy6"/>
    <dgm:cxn modelId="{1F1E2DAD-5EBC-8F44-A6E7-E93670FB109E}" type="presParOf" srcId="{B980A7FC-9D4A-3746-998C-AE7EF2AAF595}" destId="{C3A70B1E-2C3B-0849-AA8D-4BCBD8D9DCDB}" srcOrd="0" destOrd="0" presId="urn:microsoft.com/office/officeart/2005/8/layout/hierarchy6"/>
    <dgm:cxn modelId="{569C0AEF-8A8C-934E-84C5-ECFA4F915250}" type="presParOf" srcId="{B980A7FC-9D4A-3746-998C-AE7EF2AAF595}" destId="{25A57740-A7BF-4140-A38C-9BAB37C4CC2C}" srcOrd="1" destOrd="0" presId="urn:microsoft.com/office/officeart/2005/8/layout/hierarchy6"/>
    <dgm:cxn modelId="{B0A8B37B-AFFC-EF46-BE80-CA33AACA6F69}" type="presParOf" srcId="{25A57740-A7BF-4140-A38C-9BAB37C4CC2C}" destId="{38D991CC-8E0C-2B42-8F8A-6C60CD346EB4}" srcOrd="0" destOrd="0" presId="urn:microsoft.com/office/officeart/2005/8/layout/hierarchy6"/>
    <dgm:cxn modelId="{C9E66049-5CF3-C446-B963-6F3E935E4C62}" type="presParOf" srcId="{25A57740-A7BF-4140-A38C-9BAB37C4CC2C}" destId="{AD3F33B1-A574-5D44-A5E7-851D072D6543}" srcOrd="1" destOrd="0" presId="urn:microsoft.com/office/officeart/2005/8/layout/hierarchy6"/>
    <dgm:cxn modelId="{E8678B6B-B521-7E47-B83F-61325D6792B6}" type="presParOf" srcId="{B980A7FC-9D4A-3746-998C-AE7EF2AAF595}" destId="{F172A4FB-FC17-2D47-A163-AE1B0FC73AE7}" srcOrd="2" destOrd="0" presId="urn:microsoft.com/office/officeart/2005/8/layout/hierarchy6"/>
    <dgm:cxn modelId="{0D9F37B5-17CC-0B45-A93C-26C8CB08CD2B}" type="presParOf" srcId="{B980A7FC-9D4A-3746-998C-AE7EF2AAF595}" destId="{8DDE47B1-06CC-C84E-BC11-4F4AC3BE1C3A}" srcOrd="3" destOrd="0" presId="urn:microsoft.com/office/officeart/2005/8/layout/hierarchy6"/>
    <dgm:cxn modelId="{31AA5EA3-6484-FF4F-B742-23A980F3AFE4}" type="presParOf" srcId="{8DDE47B1-06CC-C84E-BC11-4F4AC3BE1C3A}" destId="{F142A1B5-E427-2342-A74F-976760C77BF8}" srcOrd="0" destOrd="0" presId="urn:microsoft.com/office/officeart/2005/8/layout/hierarchy6"/>
    <dgm:cxn modelId="{0814DEE5-7CF9-D84C-9BC4-204D902B65A0}" type="presParOf" srcId="{8DDE47B1-06CC-C84E-BC11-4F4AC3BE1C3A}" destId="{8FF6FC82-3504-6B4E-A537-92CB62A71D21}" srcOrd="1" destOrd="0" presId="urn:microsoft.com/office/officeart/2005/8/layout/hierarchy6"/>
    <dgm:cxn modelId="{9AEEA085-8E01-D84E-BB3E-CDF161172D93}" type="presParOf" srcId="{B980A7FC-9D4A-3746-998C-AE7EF2AAF595}" destId="{7EF09A02-1B8D-AB42-BD34-2B2FE8669056}" srcOrd="4" destOrd="0" presId="urn:microsoft.com/office/officeart/2005/8/layout/hierarchy6"/>
    <dgm:cxn modelId="{509EF849-C788-724C-AC51-FB033C556CEA}" type="presParOf" srcId="{B980A7FC-9D4A-3746-998C-AE7EF2AAF595}" destId="{F51364AC-E720-0041-AA73-379357F12DB7}" srcOrd="5" destOrd="0" presId="urn:microsoft.com/office/officeart/2005/8/layout/hierarchy6"/>
    <dgm:cxn modelId="{5DC8544F-7240-3F49-A6E7-8196CC837514}" type="presParOf" srcId="{F51364AC-E720-0041-AA73-379357F12DB7}" destId="{F309BD66-CDFC-984A-AA0C-C964D85BDB70}" srcOrd="0" destOrd="0" presId="urn:microsoft.com/office/officeart/2005/8/layout/hierarchy6"/>
    <dgm:cxn modelId="{7120D20C-CA5B-4C4D-85DA-726DB9F194D8}" type="presParOf" srcId="{F51364AC-E720-0041-AA73-379357F12DB7}" destId="{99BE5A57-D26B-4941-9FC6-060474D104CA}" srcOrd="1" destOrd="0" presId="urn:microsoft.com/office/officeart/2005/8/layout/hierarchy6"/>
    <dgm:cxn modelId="{678AC6A3-7A46-5442-9339-4A01DD68D051}" type="presParOf" srcId="{9C214E04-6364-4948-B203-FF6374ED3533}" destId="{EA19EE55-26FA-5D4C-86BD-3005F0598C6A}" srcOrd="4" destOrd="0" presId="urn:microsoft.com/office/officeart/2005/8/layout/hierarchy6"/>
    <dgm:cxn modelId="{EE153544-3A37-6C4F-A31F-3DC4EF629E65}" type="presParOf" srcId="{9C214E04-6364-4948-B203-FF6374ED3533}" destId="{1821774D-E65B-A145-8780-E834D8A1860C}" srcOrd="5" destOrd="0" presId="urn:microsoft.com/office/officeart/2005/8/layout/hierarchy6"/>
    <dgm:cxn modelId="{AB4D7133-598E-4545-97A6-265C6D9368EC}" type="presParOf" srcId="{1821774D-E65B-A145-8780-E834D8A1860C}" destId="{5C98212A-995E-154D-B437-08BCDF666A6B}" srcOrd="0" destOrd="0" presId="urn:microsoft.com/office/officeart/2005/8/layout/hierarchy6"/>
    <dgm:cxn modelId="{4A52EC7A-DFB9-BE4F-9C1A-510E88092EE4}" type="presParOf" srcId="{1821774D-E65B-A145-8780-E834D8A1860C}" destId="{62BEC47E-C711-E447-B966-4E63255EE7F7}" srcOrd="1" destOrd="0" presId="urn:microsoft.com/office/officeart/2005/8/layout/hierarchy6"/>
    <dgm:cxn modelId="{C5087792-664B-3D44-B38A-FC0DC61F8775}" type="presParOf" srcId="{62BEC47E-C711-E447-B966-4E63255EE7F7}" destId="{BB24BB8B-550A-A94A-9FCA-7485911BAC1A}" srcOrd="0" destOrd="0" presId="urn:microsoft.com/office/officeart/2005/8/layout/hierarchy6"/>
    <dgm:cxn modelId="{B7DBE642-577C-F74A-BC74-9B5864BFC807}" type="presParOf" srcId="{62BEC47E-C711-E447-B966-4E63255EE7F7}" destId="{9B0F028A-7ADE-1945-A39B-A5059C2979ED}" srcOrd="1" destOrd="0" presId="urn:microsoft.com/office/officeart/2005/8/layout/hierarchy6"/>
    <dgm:cxn modelId="{724625D0-DA66-F141-8F64-6AF82F1FB302}" type="presParOf" srcId="{9B0F028A-7ADE-1945-A39B-A5059C2979ED}" destId="{4AFA6A5A-7E26-794F-A44F-DB11EC1D8B8C}" srcOrd="0" destOrd="0" presId="urn:microsoft.com/office/officeart/2005/8/layout/hierarchy6"/>
    <dgm:cxn modelId="{3EECC102-45A1-BC4F-90FE-1F05E4AE8A93}" type="presParOf" srcId="{9B0F028A-7ADE-1945-A39B-A5059C2979ED}" destId="{0C01B886-4825-4945-B778-4AC71C383379}" srcOrd="1" destOrd="0" presId="urn:microsoft.com/office/officeart/2005/8/layout/hierarchy6"/>
    <dgm:cxn modelId="{A9B8E956-6C4B-0F4E-83AB-9907BCE1660A}" type="presParOf" srcId="{62BEC47E-C711-E447-B966-4E63255EE7F7}" destId="{3C4743B5-D933-E04F-BBD9-EEBFAA9DC481}" srcOrd="2" destOrd="0" presId="urn:microsoft.com/office/officeart/2005/8/layout/hierarchy6"/>
    <dgm:cxn modelId="{796B07FB-221B-3946-BA16-56425EEF3A3F}" type="presParOf" srcId="{62BEC47E-C711-E447-B966-4E63255EE7F7}" destId="{4D466666-312D-4F48-8F73-ABAE90DFDA70}" srcOrd="3" destOrd="0" presId="urn:microsoft.com/office/officeart/2005/8/layout/hierarchy6"/>
    <dgm:cxn modelId="{FBA48AFE-E510-DF45-AE46-B7E09AC5CBFB}" type="presParOf" srcId="{4D466666-312D-4F48-8F73-ABAE90DFDA70}" destId="{C546614A-3B86-7448-8675-FD72F8DE502F}" srcOrd="0" destOrd="0" presId="urn:microsoft.com/office/officeart/2005/8/layout/hierarchy6"/>
    <dgm:cxn modelId="{02F9E95E-94FC-0C43-9F0E-C958F6E03548}" type="presParOf" srcId="{4D466666-312D-4F48-8F73-ABAE90DFDA70}" destId="{57787614-6582-FD47-9424-49F0D02B0F10}" srcOrd="1" destOrd="0" presId="urn:microsoft.com/office/officeart/2005/8/layout/hierarchy6"/>
    <dgm:cxn modelId="{2FB84E7B-73BB-D341-B166-1C26E64AB018}" type="presParOf" srcId="{62BEC47E-C711-E447-B966-4E63255EE7F7}" destId="{BFDD8369-E237-794F-9BC5-78C3C5EC8EBE}" srcOrd="4" destOrd="0" presId="urn:microsoft.com/office/officeart/2005/8/layout/hierarchy6"/>
    <dgm:cxn modelId="{2360EF37-E6D4-1940-B78A-7AE89713CB29}" type="presParOf" srcId="{62BEC47E-C711-E447-B966-4E63255EE7F7}" destId="{3C0229E0-AF9F-4140-A222-8794FC93CEFD}" srcOrd="5" destOrd="0" presId="urn:microsoft.com/office/officeart/2005/8/layout/hierarchy6"/>
    <dgm:cxn modelId="{0576DDB7-E72F-D84C-98A1-3A45A1878438}" type="presParOf" srcId="{3C0229E0-AF9F-4140-A222-8794FC93CEFD}" destId="{EAA5CA0F-0FF6-6548-B67B-5568B49CBA51}" srcOrd="0" destOrd="0" presId="urn:microsoft.com/office/officeart/2005/8/layout/hierarchy6"/>
    <dgm:cxn modelId="{8F8902FD-E459-B048-9C1E-D2D20B7EC08C}" type="presParOf" srcId="{3C0229E0-AF9F-4140-A222-8794FC93CEFD}" destId="{3CB2048D-0B8F-7F43-9E67-6CE8DA48BCBE}" srcOrd="1" destOrd="0" presId="urn:microsoft.com/office/officeart/2005/8/layout/hierarchy6"/>
    <dgm:cxn modelId="{ABE0DACF-41CB-9A4F-BED9-03DB41EAAD37}" type="presParOf" srcId="{B7EA6564-AB09-B449-BBD7-13650F9B7089}" destId="{85E4B2A6-F7E2-5C4A-92D2-1BEE24DDB0A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159B9D-5969-47BD-A94C-441C69047524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79F5F-23B5-4AFD-BC24-9797D1D5AF3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La </a:t>
          </a:r>
          <a:r>
            <a:rPr lang="it-IT" i="1" dirty="0"/>
            <a:t>velocità sull’asse x e sull’asse y </a:t>
          </a:r>
          <a:r>
            <a:rPr lang="it-IT" dirty="0"/>
            <a:t>non possono essere contemporaneamente nulle</a:t>
          </a:r>
          <a:endParaRPr lang="en-US" dirty="0"/>
        </a:p>
      </dgm:t>
    </dgm:pt>
    <dgm:pt modelId="{A8BA4C68-92DA-48B5-B135-CEA4E61623A5}" type="parTrans" cxnId="{ED2D6B5B-50E3-4E8B-B6AC-17AD9143B5A1}">
      <dgm:prSet/>
      <dgm:spPr/>
      <dgm:t>
        <a:bodyPr/>
        <a:lstStyle/>
        <a:p>
          <a:endParaRPr lang="en-US"/>
        </a:p>
      </dgm:t>
    </dgm:pt>
    <dgm:pt modelId="{ACBDFC13-16E7-480E-9F9A-7EDD935308E8}" type="sibTrans" cxnId="{ED2D6B5B-50E3-4E8B-B6AC-17AD9143B5A1}">
      <dgm:prSet/>
      <dgm:spPr/>
      <dgm:t>
        <a:bodyPr/>
        <a:lstStyle/>
        <a:p>
          <a:endParaRPr lang="en-US"/>
        </a:p>
      </dgm:t>
    </dgm:pt>
    <dgm:pt modelId="{D890270B-00EA-4452-A960-4D0E8221211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La </a:t>
          </a:r>
          <a:r>
            <a:rPr lang="it-IT" b="0" i="1" u="none" dirty="0"/>
            <a:t>velocità massima </a:t>
          </a:r>
          <a:r>
            <a:rPr lang="it-IT" dirty="0"/>
            <a:t>è pari a 5 mentre la velocità minima è pari a zero</a:t>
          </a:r>
          <a:endParaRPr lang="en-US" dirty="0"/>
        </a:p>
      </dgm:t>
    </dgm:pt>
    <dgm:pt modelId="{2FEB8FBB-7962-4F24-AA26-0F714B60A5FE}" type="parTrans" cxnId="{C786570F-82CC-44FC-8866-4957DB5F981A}">
      <dgm:prSet/>
      <dgm:spPr/>
      <dgm:t>
        <a:bodyPr/>
        <a:lstStyle/>
        <a:p>
          <a:endParaRPr lang="en-US"/>
        </a:p>
      </dgm:t>
    </dgm:pt>
    <dgm:pt modelId="{0261F7F0-C39A-4F3B-B49E-8696A90EC052}" type="sibTrans" cxnId="{C786570F-82CC-44FC-8866-4957DB5F981A}">
      <dgm:prSet/>
      <dgm:spPr/>
      <dgm:t>
        <a:bodyPr/>
        <a:lstStyle/>
        <a:p>
          <a:endParaRPr lang="en-US"/>
        </a:p>
      </dgm:t>
    </dgm:pt>
    <dgm:pt modelId="{148A775E-BAC8-46F1-8047-3086974573D1}" type="pres">
      <dgm:prSet presAssocID="{D1159B9D-5969-47BD-A94C-441C69047524}" presName="root" presStyleCnt="0">
        <dgm:presLayoutVars>
          <dgm:dir/>
          <dgm:resizeHandles val="exact"/>
        </dgm:presLayoutVars>
      </dgm:prSet>
      <dgm:spPr/>
    </dgm:pt>
    <dgm:pt modelId="{D57A58C0-B104-4002-855A-9FC1DA235B4B}" type="pres">
      <dgm:prSet presAssocID="{09679F5F-23B5-4AFD-BC24-9797D1D5AF3D}" presName="compNode" presStyleCnt="0"/>
      <dgm:spPr/>
    </dgm:pt>
    <dgm:pt modelId="{F9C92736-3880-411B-89C7-DD39505D0043}" type="pres">
      <dgm:prSet presAssocID="{09679F5F-23B5-4AFD-BC24-9797D1D5AF3D}" presName="bgRect" presStyleLbl="bgShp" presStyleIdx="0" presStyleCnt="2"/>
      <dgm:spPr/>
    </dgm:pt>
    <dgm:pt modelId="{689BE3AB-4D18-4988-BC66-542A9AE6667C}" type="pres">
      <dgm:prSet presAssocID="{09679F5F-23B5-4AFD-BC24-9797D1D5AF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eroplano"/>
        </a:ext>
      </dgm:extLst>
    </dgm:pt>
    <dgm:pt modelId="{FE082ACC-92C6-46FC-A190-AAA5532B8AE9}" type="pres">
      <dgm:prSet presAssocID="{09679F5F-23B5-4AFD-BC24-9797D1D5AF3D}" presName="spaceRect" presStyleCnt="0"/>
      <dgm:spPr/>
    </dgm:pt>
    <dgm:pt modelId="{999F6A72-05A3-4008-A8C9-6F271E65A613}" type="pres">
      <dgm:prSet presAssocID="{09679F5F-23B5-4AFD-BC24-9797D1D5AF3D}" presName="parTx" presStyleLbl="revTx" presStyleIdx="0" presStyleCnt="2">
        <dgm:presLayoutVars>
          <dgm:chMax val="0"/>
          <dgm:chPref val="0"/>
        </dgm:presLayoutVars>
      </dgm:prSet>
      <dgm:spPr/>
    </dgm:pt>
    <dgm:pt modelId="{FAB550A9-3761-4136-A153-B049D2C269AF}" type="pres">
      <dgm:prSet presAssocID="{ACBDFC13-16E7-480E-9F9A-7EDD935308E8}" presName="sibTrans" presStyleCnt="0"/>
      <dgm:spPr/>
    </dgm:pt>
    <dgm:pt modelId="{E8F76C2B-41CB-43B5-B7C1-12C40066F8D4}" type="pres">
      <dgm:prSet presAssocID="{D890270B-00EA-4452-A960-4D0E8221211F}" presName="compNode" presStyleCnt="0"/>
      <dgm:spPr/>
    </dgm:pt>
    <dgm:pt modelId="{0FE7512F-9C15-4B11-BD40-7613BD4E907F}" type="pres">
      <dgm:prSet presAssocID="{D890270B-00EA-4452-A960-4D0E8221211F}" presName="bgRect" presStyleLbl="bgShp" presStyleIdx="1" presStyleCnt="2"/>
      <dgm:spPr/>
    </dgm:pt>
    <dgm:pt modelId="{ADFE44C4-9927-44AB-B036-D842CC3451CC}" type="pres">
      <dgm:prSet presAssocID="{D890270B-00EA-4452-A960-4D0E822121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uratore"/>
        </a:ext>
      </dgm:extLst>
    </dgm:pt>
    <dgm:pt modelId="{FA359055-5012-4CB1-87AD-BAB97068293E}" type="pres">
      <dgm:prSet presAssocID="{D890270B-00EA-4452-A960-4D0E8221211F}" presName="spaceRect" presStyleCnt="0"/>
      <dgm:spPr/>
    </dgm:pt>
    <dgm:pt modelId="{DF002C14-D267-4DB5-B88B-6239722DAE5F}" type="pres">
      <dgm:prSet presAssocID="{D890270B-00EA-4452-A960-4D0E8221211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786570F-82CC-44FC-8866-4957DB5F981A}" srcId="{D1159B9D-5969-47BD-A94C-441C69047524}" destId="{D890270B-00EA-4452-A960-4D0E8221211F}" srcOrd="1" destOrd="0" parTransId="{2FEB8FBB-7962-4F24-AA26-0F714B60A5FE}" sibTransId="{0261F7F0-C39A-4F3B-B49E-8696A90EC052}"/>
    <dgm:cxn modelId="{AB7FC72A-67B9-430C-9057-F43A325B28DD}" type="presOf" srcId="{09679F5F-23B5-4AFD-BC24-9797D1D5AF3D}" destId="{999F6A72-05A3-4008-A8C9-6F271E65A613}" srcOrd="0" destOrd="0" presId="urn:microsoft.com/office/officeart/2018/2/layout/IconVerticalSolidList"/>
    <dgm:cxn modelId="{052EDD31-5FB6-4DDA-9A0E-F6E171ADB517}" type="presOf" srcId="{D1159B9D-5969-47BD-A94C-441C69047524}" destId="{148A775E-BAC8-46F1-8047-3086974573D1}" srcOrd="0" destOrd="0" presId="urn:microsoft.com/office/officeart/2018/2/layout/IconVerticalSolidList"/>
    <dgm:cxn modelId="{ED2D6B5B-50E3-4E8B-B6AC-17AD9143B5A1}" srcId="{D1159B9D-5969-47BD-A94C-441C69047524}" destId="{09679F5F-23B5-4AFD-BC24-9797D1D5AF3D}" srcOrd="0" destOrd="0" parTransId="{A8BA4C68-92DA-48B5-B135-CEA4E61623A5}" sibTransId="{ACBDFC13-16E7-480E-9F9A-7EDD935308E8}"/>
    <dgm:cxn modelId="{AED95C61-8BF4-4132-94AF-0DB3E1FD3DE4}" type="presOf" srcId="{D890270B-00EA-4452-A960-4D0E8221211F}" destId="{DF002C14-D267-4DB5-B88B-6239722DAE5F}" srcOrd="0" destOrd="0" presId="urn:microsoft.com/office/officeart/2018/2/layout/IconVerticalSolidList"/>
    <dgm:cxn modelId="{0A307BBD-BE2B-411B-8EC7-FAB6D8572B93}" type="presParOf" srcId="{148A775E-BAC8-46F1-8047-3086974573D1}" destId="{D57A58C0-B104-4002-855A-9FC1DA235B4B}" srcOrd="0" destOrd="0" presId="urn:microsoft.com/office/officeart/2018/2/layout/IconVerticalSolidList"/>
    <dgm:cxn modelId="{7550F0D3-9C43-4612-9D02-BFA40B1E44B3}" type="presParOf" srcId="{D57A58C0-B104-4002-855A-9FC1DA235B4B}" destId="{F9C92736-3880-411B-89C7-DD39505D0043}" srcOrd="0" destOrd="0" presId="urn:microsoft.com/office/officeart/2018/2/layout/IconVerticalSolidList"/>
    <dgm:cxn modelId="{19D426F1-82F2-47A0-9F4D-50B53018E1AA}" type="presParOf" srcId="{D57A58C0-B104-4002-855A-9FC1DA235B4B}" destId="{689BE3AB-4D18-4988-BC66-542A9AE6667C}" srcOrd="1" destOrd="0" presId="urn:microsoft.com/office/officeart/2018/2/layout/IconVerticalSolidList"/>
    <dgm:cxn modelId="{08FC9F46-A473-4174-83F6-A949FDAB6D2A}" type="presParOf" srcId="{D57A58C0-B104-4002-855A-9FC1DA235B4B}" destId="{FE082ACC-92C6-46FC-A190-AAA5532B8AE9}" srcOrd="2" destOrd="0" presId="urn:microsoft.com/office/officeart/2018/2/layout/IconVerticalSolidList"/>
    <dgm:cxn modelId="{B40E64EE-0173-4E79-A7FF-EA8CD89057E5}" type="presParOf" srcId="{D57A58C0-B104-4002-855A-9FC1DA235B4B}" destId="{999F6A72-05A3-4008-A8C9-6F271E65A613}" srcOrd="3" destOrd="0" presId="urn:microsoft.com/office/officeart/2018/2/layout/IconVerticalSolidList"/>
    <dgm:cxn modelId="{97191B2B-A50B-4587-8A43-03019616BA0A}" type="presParOf" srcId="{148A775E-BAC8-46F1-8047-3086974573D1}" destId="{FAB550A9-3761-4136-A153-B049D2C269AF}" srcOrd="1" destOrd="0" presId="urn:microsoft.com/office/officeart/2018/2/layout/IconVerticalSolidList"/>
    <dgm:cxn modelId="{7604B5D5-0CF3-402B-A144-08C0A9F7D973}" type="presParOf" srcId="{148A775E-BAC8-46F1-8047-3086974573D1}" destId="{E8F76C2B-41CB-43B5-B7C1-12C40066F8D4}" srcOrd="2" destOrd="0" presId="urn:microsoft.com/office/officeart/2018/2/layout/IconVerticalSolidList"/>
    <dgm:cxn modelId="{54463E25-5BF8-4CBD-B577-D7FCADD0949E}" type="presParOf" srcId="{E8F76C2B-41CB-43B5-B7C1-12C40066F8D4}" destId="{0FE7512F-9C15-4B11-BD40-7613BD4E907F}" srcOrd="0" destOrd="0" presId="urn:microsoft.com/office/officeart/2018/2/layout/IconVerticalSolidList"/>
    <dgm:cxn modelId="{1F9AB117-3E7B-4678-B51B-87ADED47CD8B}" type="presParOf" srcId="{E8F76C2B-41CB-43B5-B7C1-12C40066F8D4}" destId="{ADFE44C4-9927-44AB-B036-D842CC3451CC}" srcOrd="1" destOrd="0" presId="urn:microsoft.com/office/officeart/2018/2/layout/IconVerticalSolidList"/>
    <dgm:cxn modelId="{70DCC074-781A-4B73-B3E3-3C8F84FB671C}" type="presParOf" srcId="{E8F76C2B-41CB-43B5-B7C1-12C40066F8D4}" destId="{FA359055-5012-4CB1-87AD-BAB97068293E}" srcOrd="2" destOrd="0" presId="urn:microsoft.com/office/officeart/2018/2/layout/IconVerticalSolidList"/>
    <dgm:cxn modelId="{8501C64B-D648-4F82-964D-9BDA14A97E2B}" type="presParOf" srcId="{E8F76C2B-41CB-43B5-B7C1-12C40066F8D4}" destId="{DF002C14-D267-4DB5-B88B-6239722DAE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1705C6-C8D1-4680-8177-C9883D160EE6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0FFA65-B065-4643-8A4D-9BB5038BDCBB}">
      <dgm:prSet/>
      <dgm:spPr/>
      <dgm:t>
        <a:bodyPr/>
        <a:lstStyle/>
        <a:p>
          <a:r>
            <a:rPr lang="en-US" dirty="0"/>
            <a:t>In </a:t>
          </a:r>
          <a:r>
            <a:rPr lang="en-US" dirty="0" err="1"/>
            <a:t>caso</a:t>
          </a:r>
          <a:r>
            <a:rPr lang="en-US" dirty="0"/>
            <a:t> di </a:t>
          </a:r>
          <a:r>
            <a:rPr lang="en-US" dirty="0" err="1"/>
            <a:t>uscita</a:t>
          </a:r>
          <a:r>
            <a:rPr lang="en-US" dirty="0"/>
            <a:t> </a:t>
          </a:r>
          <a:r>
            <a:rPr lang="en-US" dirty="0" err="1"/>
            <a:t>dalla</a:t>
          </a:r>
          <a:r>
            <a:rPr lang="en-US" dirty="0"/>
            <a:t> </a:t>
          </a:r>
          <a:r>
            <a:rPr lang="en-US" dirty="0" err="1"/>
            <a:t>pista</a:t>
          </a:r>
          <a:r>
            <a:rPr lang="en-US" dirty="0"/>
            <a:t> la </a:t>
          </a:r>
          <a:r>
            <a:rPr lang="en-US" dirty="0" err="1"/>
            <a:t>macchina</a:t>
          </a:r>
          <a:r>
            <a:rPr lang="en-US" dirty="0"/>
            <a:t> </a:t>
          </a:r>
          <a:r>
            <a:rPr lang="en-US" dirty="0" err="1"/>
            <a:t>si</a:t>
          </a:r>
          <a:r>
            <a:rPr lang="en-US" dirty="0"/>
            <a:t> </a:t>
          </a:r>
          <a:r>
            <a:rPr lang="en-US" dirty="0" err="1"/>
            <a:t>ritrova</a:t>
          </a:r>
          <a:r>
            <a:rPr lang="en-US" dirty="0"/>
            <a:t> </a:t>
          </a:r>
          <a:r>
            <a:rPr lang="en-US" dirty="0" err="1"/>
            <a:t>nuovamente</a:t>
          </a:r>
          <a:r>
            <a:rPr lang="en-US" dirty="0"/>
            <a:t> </a:t>
          </a:r>
          <a:r>
            <a:rPr lang="en-US" dirty="0" err="1"/>
            <a:t>sulla</a:t>
          </a:r>
          <a:r>
            <a:rPr lang="en-US" dirty="0"/>
            <a:t> </a:t>
          </a:r>
          <a:r>
            <a:rPr lang="en-US" dirty="0" err="1"/>
            <a:t>linea</a:t>
          </a:r>
          <a:r>
            <a:rPr lang="en-US" dirty="0"/>
            <a:t> di </a:t>
          </a:r>
          <a:r>
            <a:rPr lang="en-US" dirty="0" err="1"/>
            <a:t>partenza</a:t>
          </a:r>
          <a:endParaRPr lang="en-US" dirty="0"/>
        </a:p>
      </dgm:t>
    </dgm:pt>
    <dgm:pt modelId="{7C1AECFE-5AC6-4D28-9D38-9C899BAC621A}" type="parTrans" cxnId="{A45BCD80-30B4-474B-83B9-96DBB15051B5}">
      <dgm:prSet/>
      <dgm:spPr/>
      <dgm:t>
        <a:bodyPr/>
        <a:lstStyle/>
        <a:p>
          <a:endParaRPr lang="en-US"/>
        </a:p>
      </dgm:t>
    </dgm:pt>
    <dgm:pt modelId="{F1A915DF-3923-426B-93B7-310BA96CB88F}" type="sibTrans" cxnId="{A45BCD80-30B4-474B-83B9-96DBB15051B5}">
      <dgm:prSet/>
      <dgm:spPr/>
      <dgm:t>
        <a:bodyPr/>
        <a:lstStyle/>
        <a:p>
          <a:endParaRPr lang="en-US"/>
        </a:p>
      </dgm:t>
    </dgm:pt>
    <dgm:pt modelId="{FA570019-B2E3-415D-B65C-7276787EB136}">
      <dgm:prSet/>
      <dgm:spPr/>
      <dgm:t>
        <a:bodyPr/>
        <a:lstStyle/>
        <a:p>
          <a:r>
            <a:rPr lang="en-US" dirty="0"/>
            <a:t>Il reward non </a:t>
          </a:r>
          <a:r>
            <a:rPr lang="en-US" dirty="0" err="1"/>
            <a:t>viene</a:t>
          </a:r>
          <a:r>
            <a:rPr lang="en-US" dirty="0"/>
            <a:t> </a:t>
          </a:r>
          <a:r>
            <a:rPr lang="en-US" dirty="0" err="1"/>
            <a:t>azzerato</a:t>
          </a:r>
          <a:r>
            <a:rPr lang="en-US" dirty="0"/>
            <a:t> ma </a:t>
          </a:r>
          <a:r>
            <a:rPr lang="en-US" dirty="0" err="1"/>
            <a:t>viene</a:t>
          </a:r>
          <a:r>
            <a:rPr lang="en-US" dirty="0"/>
            <a:t> </a:t>
          </a:r>
          <a:r>
            <a:rPr lang="en-US" dirty="0" err="1"/>
            <a:t>sommato</a:t>
          </a:r>
          <a:r>
            <a:rPr lang="en-US" dirty="0"/>
            <a:t> un </a:t>
          </a:r>
          <a:r>
            <a:rPr lang="en-US" dirty="0" err="1"/>
            <a:t>valore</a:t>
          </a:r>
          <a:r>
            <a:rPr lang="en-US" dirty="0"/>
            <a:t> fortemente </a:t>
          </a:r>
          <a:r>
            <a:rPr lang="en-US" dirty="0" err="1"/>
            <a:t>negativo</a:t>
          </a:r>
          <a:endParaRPr lang="en-US" dirty="0"/>
        </a:p>
      </dgm:t>
    </dgm:pt>
    <dgm:pt modelId="{829D2803-3B14-42AE-A069-60F677318FDE}" type="parTrans" cxnId="{BD768F67-C88F-41A4-A6DB-067471F15C3E}">
      <dgm:prSet/>
      <dgm:spPr/>
      <dgm:t>
        <a:bodyPr/>
        <a:lstStyle/>
        <a:p>
          <a:endParaRPr lang="en-US"/>
        </a:p>
      </dgm:t>
    </dgm:pt>
    <dgm:pt modelId="{399DEB19-724D-4B7D-8CE9-A785BB62FD9E}" type="sibTrans" cxnId="{BD768F67-C88F-41A4-A6DB-067471F15C3E}">
      <dgm:prSet/>
      <dgm:spPr/>
      <dgm:t>
        <a:bodyPr/>
        <a:lstStyle/>
        <a:p>
          <a:endParaRPr lang="en-US"/>
        </a:p>
      </dgm:t>
    </dgm:pt>
    <dgm:pt modelId="{D16CBB19-2AE8-D940-8F6E-450EB76E472A}" type="pres">
      <dgm:prSet presAssocID="{811705C6-C8D1-4680-8177-C9883D160EE6}" presName="outerComposite" presStyleCnt="0">
        <dgm:presLayoutVars>
          <dgm:chMax val="5"/>
          <dgm:dir/>
          <dgm:resizeHandles val="exact"/>
        </dgm:presLayoutVars>
      </dgm:prSet>
      <dgm:spPr/>
    </dgm:pt>
    <dgm:pt modelId="{55618AF8-85D7-DC46-A36F-1DA03C62376D}" type="pres">
      <dgm:prSet presAssocID="{811705C6-C8D1-4680-8177-C9883D160EE6}" presName="dummyMaxCanvas" presStyleCnt="0">
        <dgm:presLayoutVars/>
      </dgm:prSet>
      <dgm:spPr/>
    </dgm:pt>
    <dgm:pt modelId="{569740E7-78F7-4344-A8C0-541FDB77C399}" type="pres">
      <dgm:prSet presAssocID="{811705C6-C8D1-4680-8177-C9883D160EE6}" presName="TwoNodes_1" presStyleLbl="node1" presStyleIdx="0" presStyleCnt="2">
        <dgm:presLayoutVars>
          <dgm:bulletEnabled val="1"/>
        </dgm:presLayoutVars>
      </dgm:prSet>
      <dgm:spPr/>
    </dgm:pt>
    <dgm:pt modelId="{38523233-E2FE-FD42-8D04-8D02B559A83F}" type="pres">
      <dgm:prSet presAssocID="{811705C6-C8D1-4680-8177-C9883D160EE6}" presName="TwoNodes_2" presStyleLbl="node1" presStyleIdx="1" presStyleCnt="2">
        <dgm:presLayoutVars>
          <dgm:bulletEnabled val="1"/>
        </dgm:presLayoutVars>
      </dgm:prSet>
      <dgm:spPr/>
    </dgm:pt>
    <dgm:pt modelId="{39EA464D-9DEC-8F48-AE4C-BAFED903A2FC}" type="pres">
      <dgm:prSet presAssocID="{811705C6-C8D1-4680-8177-C9883D160EE6}" presName="TwoConn_1-2" presStyleLbl="fgAccFollowNode1" presStyleIdx="0" presStyleCnt="1">
        <dgm:presLayoutVars>
          <dgm:bulletEnabled val="1"/>
        </dgm:presLayoutVars>
      </dgm:prSet>
      <dgm:spPr/>
    </dgm:pt>
    <dgm:pt modelId="{ED03985E-59F8-1B4A-93D3-916CFA153747}" type="pres">
      <dgm:prSet presAssocID="{811705C6-C8D1-4680-8177-C9883D160EE6}" presName="TwoNodes_1_text" presStyleLbl="node1" presStyleIdx="1" presStyleCnt="2">
        <dgm:presLayoutVars>
          <dgm:bulletEnabled val="1"/>
        </dgm:presLayoutVars>
      </dgm:prSet>
      <dgm:spPr/>
    </dgm:pt>
    <dgm:pt modelId="{9FF4CFF6-C542-4E4E-9307-36E5F4083C88}" type="pres">
      <dgm:prSet presAssocID="{811705C6-C8D1-4680-8177-C9883D160EE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9614429-1023-6240-B3BF-369F2FA0AD83}" type="presOf" srcId="{811705C6-C8D1-4680-8177-C9883D160EE6}" destId="{D16CBB19-2AE8-D940-8F6E-450EB76E472A}" srcOrd="0" destOrd="0" presId="urn:microsoft.com/office/officeart/2005/8/layout/vProcess5"/>
    <dgm:cxn modelId="{B6A31F3A-76ED-1D41-8ABE-964705C48C47}" type="presOf" srcId="{870FFA65-B065-4643-8A4D-9BB5038BDCBB}" destId="{ED03985E-59F8-1B4A-93D3-916CFA153747}" srcOrd="1" destOrd="0" presId="urn:microsoft.com/office/officeart/2005/8/layout/vProcess5"/>
    <dgm:cxn modelId="{D6D79B5F-7E55-3D48-8811-EC884FF188AF}" type="presOf" srcId="{FA570019-B2E3-415D-B65C-7276787EB136}" destId="{38523233-E2FE-FD42-8D04-8D02B559A83F}" srcOrd="0" destOrd="0" presId="urn:microsoft.com/office/officeart/2005/8/layout/vProcess5"/>
    <dgm:cxn modelId="{BD768F67-C88F-41A4-A6DB-067471F15C3E}" srcId="{811705C6-C8D1-4680-8177-C9883D160EE6}" destId="{FA570019-B2E3-415D-B65C-7276787EB136}" srcOrd="1" destOrd="0" parTransId="{829D2803-3B14-42AE-A069-60F677318FDE}" sibTransId="{399DEB19-724D-4B7D-8CE9-A785BB62FD9E}"/>
    <dgm:cxn modelId="{0C7D5A7C-4B43-EC4B-96B0-35188055731D}" type="presOf" srcId="{F1A915DF-3923-426B-93B7-310BA96CB88F}" destId="{39EA464D-9DEC-8F48-AE4C-BAFED903A2FC}" srcOrd="0" destOrd="0" presId="urn:microsoft.com/office/officeart/2005/8/layout/vProcess5"/>
    <dgm:cxn modelId="{A45BCD80-30B4-474B-83B9-96DBB15051B5}" srcId="{811705C6-C8D1-4680-8177-C9883D160EE6}" destId="{870FFA65-B065-4643-8A4D-9BB5038BDCBB}" srcOrd="0" destOrd="0" parTransId="{7C1AECFE-5AC6-4D28-9D38-9C899BAC621A}" sibTransId="{F1A915DF-3923-426B-93B7-310BA96CB88F}"/>
    <dgm:cxn modelId="{F7D22DB2-5CFC-5A4B-96A2-C9D625CAC867}" type="presOf" srcId="{870FFA65-B065-4643-8A4D-9BB5038BDCBB}" destId="{569740E7-78F7-4344-A8C0-541FDB77C399}" srcOrd="0" destOrd="0" presId="urn:microsoft.com/office/officeart/2005/8/layout/vProcess5"/>
    <dgm:cxn modelId="{9320C3E6-F957-1847-8EDA-05E196A3000E}" type="presOf" srcId="{FA570019-B2E3-415D-B65C-7276787EB136}" destId="{9FF4CFF6-C542-4E4E-9307-36E5F4083C88}" srcOrd="1" destOrd="0" presId="urn:microsoft.com/office/officeart/2005/8/layout/vProcess5"/>
    <dgm:cxn modelId="{0ED0EE86-7E70-E34A-BFA1-07F7CC6E64E0}" type="presParOf" srcId="{D16CBB19-2AE8-D940-8F6E-450EB76E472A}" destId="{55618AF8-85D7-DC46-A36F-1DA03C62376D}" srcOrd="0" destOrd="0" presId="urn:microsoft.com/office/officeart/2005/8/layout/vProcess5"/>
    <dgm:cxn modelId="{F2158852-2E7C-1C49-852A-68E0E654BEDE}" type="presParOf" srcId="{D16CBB19-2AE8-D940-8F6E-450EB76E472A}" destId="{569740E7-78F7-4344-A8C0-541FDB77C399}" srcOrd="1" destOrd="0" presId="urn:microsoft.com/office/officeart/2005/8/layout/vProcess5"/>
    <dgm:cxn modelId="{0308700E-6E43-5742-8679-5FCF8A4F0ADC}" type="presParOf" srcId="{D16CBB19-2AE8-D940-8F6E-450EB76E472A}" destId="{38523233-E2FE-FD42-8D04-8D02B559A83F}" srcOrd="2" destOrd="0" presId="urn:microsoft.com/office/officeart/2005/8/layout/vProcess5"/>
    <dgm:cxn modelId="{07CECEA8-7444-FB4B-A1F6-C5A0C75D3BA3}" type="presParOf" srcId="{D16CBB19-2AE8-D940-8F6E-450EB76E472A}" destId="{39EA464D-9DEC-8F48-AE4C-BAFED903A2FC}" srcOrd="3" destOrd="0" presId="urn:microsoft.com/office/officeart/2005/8/layout/vProcess5"/>
    <dgm:cxn modelId="{2BEB93B9-AFB0-5A45-9A42-2D4E86C3D2DA}" type="presParOf" srcId="{D16CBB19-2AE8-D940-8F6E-450EB76E472A}" destId="{ED03985E-59F8-1B4A-93D3-916CFA153747}" srcOrd="4" destOrd="0" presId="urn:microsoft.com/office/officeart/2005/8/layout/vProcess5"/>
    <dgm:cxn modelId="{809C9AC5-5E70-5844-9CFA-93693B783F63}" type="presParOf" srcId="{D16CBB19-2AE8-D940-8F6E-450EB76E472A}" destId="{9FF4CFF6-C542-4E4E-9307-36E5F4083C8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100F5-EE10-AE4A-8788-0BDB855BCA65}">
      <dsp:nvSpPr>
        <dsp:cNvPr id="0" name=""/>
        <dsp:cNvSpPr/>
      </dsp:nvSpPr>
      <dsp:spPr>
        <a:xfrm>
          <a:off x="2776531" y="1982549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definito</a:t>
          </a:r>
          <a:r>
            <a:rPr lang="en-US" sz="1900" kern="1200" dirty="0"/>
            <a:t> da</a:t>
          </a:r>
        </a:p>
      </dsp:txBody>
      <dsp:txXfrm>
        <a:off x="2983512" y="2189530"/>
        <a:ext cx="999390" cy="999390"/>
      </dsp:txXfrm>
    </dsp:sp>
    <dsp:sp modelId="{6823FA2B-C0D8-8F4C-A18C-76018D425437}">
      <dsp:nvSpPr>
        <dsp:cNvPr id="0" name=""/>
        <dsp:cNvSpPr/>
      </dsp:nvSpPr>
      <dsp:spPr>
        <a:xfrm rot="16200000">
          <a:off x="3333117" y="1467586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378144" y="1608721"/>
        <a:ext cx="210126" cy="288323"/>
      </dsp:txXfrm>
    </dsp:sp>
    <dsp:sp modelId="{50104174-E7C9-2A4E-AF5D-296B1C297BBD}">
      <dsp:nvSpPr>
        <dsp:cNvPr id="0" name=""/>
        <dsp:cNvSpPr/>
      </dsp:nvSpPr>
      <dsp:spPr>
        <a:xfrm>
          <a:off x="2776531" y="2818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indice</a:t>
          </a:r>
          <a:r>
            <a:rPr lang="en-US" sz="1900" kern="1200" dirty="0"/>
            <a:t> </a:t>
          </a:r>
          <a:r>
            <a:rPr lang="en-US" sz="1900" kern="1200" dirty="0" err="1"/>
            <a:t>cella</a:t>
          </a:r>
          <a:r>
            <a:rPr lang="en-US" sz="1900" kern="1200" dirty="0"/>
            <a:t> </a:t>
          </a:r>
        </a:p>
      </dsp:txBody>
      <dsp:txXfrm>
        <a:off x="2983512" y="209799"/>
        <a:ext cx="999390" cy="999390"/>
      </dsp:txXfrm>
    </dsp:sp>
    <dsp:sp modelId="{52508C08-5352-224D-BCD2-A334C696C886}">
      <dsp:nvSpPr>
        <dsp:cNvPr id="0" name=""/>
        <dsp:cNvSpPr/>
      </dsp:nvSpPr>
      <dsp:spPr>
        <a:xfrm rot="1800000">
          <a:off x="4183008" y="2939640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189040" y="3013235"/>
        <a:ext cx="210126" cy="288323"/>
      </dsp:txXfrm>
    </dsp:sp>
    <dsp:sp modelId="{EE1E0708-480C-7E40-9649-29574AF19906}">
      <dsp:nvSpPr>
        <dsp:cNvPr id="0" name=""/>
        <dsp:cNvSpPr/>
      </dsp:nvSpPr>
      <dsp:spPr>
        <a:xfrm>
          <a:off x="4491028" y="2972414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velocità</a:t>
          </a:r>
          <a:r>
            <a:rPr lang="en-US" sz="1900" kern="1200" dirty="0"/>
            <a:t> asse x</a:t>
          </a:r>
        </a:p>
      </dsp:txBody>
      <dsp:txXfrm>
        <a:off x="4698009" y="3179395"/>
        <a:ext cx="999390" cy="999390"/>
      </dsp:txXfrm>
    </dsp:sp>
    <dsp:sp modelId="{42E13092-DEF7-EC47-BD5F-BC6BAA9B112E}">
      <dsp:nvSpPr>
        <dsp:cNvPr id="0" name=""/>
        <dsp:cNvSpPr/>
      </dsp:nvSpPr>
      <dsp:spPr>
        <a:xfrm rot="9000000">
          <a:off x="2483226" y="2939640"/>
          <a:ext cx="300180" cy="480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 rot="10800000">
        <a:off x="2567248" y="3013235"/>
        <a:ext cx="210126" cy="288323"/>
      </dsp:txXfrm>
    </dsp:sp>
    <dsp:sp modelId="{40C92210-72AD-014B-BFCB-3E6FC916A9C9}">
      <dsp:nvSpPr>
        <dsp:cNvPr id="0" name=""/>
        <dsp:cNvSpPr/>
      </dsp:nvSpPr>
      <dsp:spPr>
        <a:xfrm>
          <a:off x="1062034" y="2972414"/>
          <a:ext cx="1413352" cy="1413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sx="104000" sy="104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900" kern="1200" dirty="0"/>
            <a:t>velocità asse y</a:t>
          </a:r>
        </a:p>
      </dsp:txBody>
      <dsp:txXfrm>
        <a:off x="1269015" y="3179395"/>
        <a:ext cx="999390" cy="999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6407A-FA8B-E64A-A0E2-70109947102E}">
      <dsp:nvSpPr>
        <dsp:cNvPr id="0" name=""/>
        <dsp:cNvSpPr/>
      </dsp:nvSpPr>
      <dsp:spPr>
        <a:xfrm>
          <a:off x="4975922" y="1198999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azioni possibili</a:t>
          </a:r>
          <a:endParaRPr lang="en-US" sz="1100" kern="1200" dirty="0"/>
        </a:p>
      </dsp:txBody>
      <dsp:txXfrm>
        <a:off x="4994590" y="1217667"/>
        <a:ext cx="918701" cy="600022"/>
      </dsp:txXfrm>
    </dsp:sp>
    <dsp:sp modelId="{A4CFCEC7-2967-3D48-AD63-410F8C95B17D}">
      <dsp:nvSpPr>
        <dsp:cNvPr id="0" name=""/>
        <dsp:cNvSpPr/>
      </dsp:nvSpPr>
      <dsp:spPr>
        <a:xfrm>
          <a:off x="1725394" y="1836357"/>
          <a:ext cx="3728546" cy="254943"/>
        </a:xfrm>
        <a:custGeom>
          <a:avLst/>
          <a:gdLst/>
          <a:ahLst/>
          <a:cxnLst/>
          <a:rect l="0" t="0" r="0" b="0"/>
          <a:pathLst>
            <a:path>
              <a:moveTo>
                <a:pt x="3728546" y="0"/>
              </a:moveTo>
              <a:lnTo>
                <a:pt x="3728546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83557-5203-A043-BAD9-3DFF0CD79B25}">
      <dsp:nvSpPr>
        <dsp:cNvPr id="0" name=""/>
        <dsp:cNvSpPr/>
      </dsp:nvSpPr>
      <dsp:spPr>
        <a:xfrm>
          <a:off x="1247375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aumento velocità</a:t>
          </a:r>
          <a:endParaRPr lang="en-US" sz="1100" kern="1200" dirty="0"/>
        </a:p>
      </dsp:txBody>
      <dsp:txXfrm>
        <a:off x="1266043" y="2109968"/>
        <a:ext cx="918701" cy="600022"/>
      </dsp:txXfrm>
    </dsp:sp>
    <dsp:sp modelId="{B45B792C-1496-1445-B69D-6F7BBF9FD37F}">
      <dsp:nvSpPr>
        <dsp:cNvPr id="0" name=""/>
        <dsp:cNvSpPr/>
      </dsp:nvSpPr>
      <dsp:spPr>
        <a:xfrm>
          <a:off x="482545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61DE-004C-9949-8CB8-D00CC4EA6C90}">
      <dsp:nvSpPr>
        <dsp:cNvPr id="0" name=""/>
        <dsp:cNvSpPr/>
      </dsp:nvSpPr>
      <dsp:spPr>
        <a:xfrm>
          <a:off x="4527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23195" y="3002270"/>
        <a:ext cx="918701" cy="600022"/>
      </dsp:txXfrm>
    </dsp:sp>
    <dsp:sp modelId="{522FAD54-50C7-A344-8926-A8B154A89748}">
      <dsp:nvSpPr>
        <dsp:cNvPr id="0" name=""/>
        <dsp:cNvSpPr/>
      </dsp:nvSpPr>
      <dsp:spPr>
        <a:xfrm>
          <a:off x="1679674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06DBC-C25B-874F-9D60-C97E3CAAA4A4}">
      <dsp:nvSpPr>
        <dsp:cNvPr id="0" name=""/>
        <dsp:cNvSpPr/>
      </dsp:nvSpPr>
      <dsp:spPr>
        <a:xfrm>
          <a:off x="1247375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1266043" y="3002270"/>
        <a:ext cx="918701" cy="600022"/>
      </dsp:txXfrm>
    </dsp:sp>
    <dsp:sp modelId="{2D121CA7-1D9B-1A41-AF9E-6B895E3D2E69}">
      <dsp:nvSpPr>
        <dsp:cNvPr id="0" name=""/>
        <dsp:cNvSpPr/>
      </dsp:nvSpPr>
      <dsp:spPr>
        <a:xfrm>
          <a:off x="1725394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8D4B28-7C62-9649-84EC-EDCF3FF64E49}">
      <dsp:nvSpPr>
        <dsp:cNvPr id="0" name=""/>
        <dsp:cNvSpPr/>
      </dsp:nvSpPr>
      <dsp:spPr>
        <a:xfrm>
          <a:off x="2490224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2508892" y="3002270"/>
        <a:ext cx="918701" cy="600022"/>
      </dsp:txXfrm>
    </dsp:sp>
    <dsp:sp modelId="{9185322B-C361-F44F-B877-5D1189E2ED5C}">
      <dsp:nvSpPr>
        <dsp:cNvPr id="0" name=""/>
        <dsp:cNvSpPr/>
      </dsp:nvSpPr>
      <dsp:spPr>
        <a:xfrm>
          <a:off x="5408220" y="1836357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8BC77-3E4E-B147-AFFD-7D3E5D69C30B}">
      <dsp:nvSpPr>
        <dsp:cNvPr id="0" name=""/>
        <dsp:cNvSpPr/>
      </dsp:nvSpPr>
      <dsp:spPr>
        <a:xfrm>
          <a:off x="4975922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decremento velocità</a:t>
          </a:r>
          <a:endParaRPr lang="en-US" sz="1100" kern="1200" dirty="0"/>
        </a:p>
      </dsp:txBody>
      <dsp:txXfrm>
        <a:off x="4994590" y="2109968"/>
        <a:ext cx="918701" cy="600022"/>
      </dsp:txXfrm>
    </dsp:sp>
    <dsp:sp modelId="{C3A70B1E-2C3B-0849-AA8D-4BCBD8D9DCDB}">
      <dsp:nvSpPr>
        <dsp:cNvPr id="0" name=""/>
        <dsp:cNvSpPr/>
      </dsp:nvSpPr>
      <dsp:spPr>
        <a:xfrm>
          <a:off x="4211092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D991CC-8E0C-2B42-8F8A-6C60CD346EB4}">
      <dsp:nvSpPr>
        <dsp:cNvPr id="0" name=""/>
        <dsp:cNvSpPr/>
      </dsp:nvSpPr>
      <dsp:spPr>
        <a:xfrm>
          <a:off x="3733073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3751741" y="3002270"/>
        <a:ext cx="918701" cy="600022"/>
      </dsp:txXfrm>
    </dsp:sp>
    <dsp:sp modelId="{F172A4FB-FC17-2D47-A163-AE1B0FC73AE7}">
      <dsp:nvSpPr>
        <dsp:cNvPr id="0" name=""/>
        <dsp:cNvSpPr/>
      </dsp:nvSpPr>
      <dsp:spPr>
        <a:xfrm>
          <a:off x="5408220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42A1B5-E427-2342-A74F-976760C77BF8}">
      <dsp:nvSpPr>
        <dsp:cNvPr id="0" name=""/>
        <dsp:cNvSpPr/>
      </dsp:nvSpPr>
      <dsp:spPr>
        <a:xfrm>
          <a:off x="4975922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4994590" y="3002270"/>
        <a:ext cx="918701" cy="600022"/>
      </dsp:txXfrm>
    </dsp:sp>
    <dsp:sp modelId="{7EF09A02-1B8D-AB42-BD34-2B2FE8669056}">
      <dsp:nvSpPr>
        <dsp:cNvPr id="0" name=""/>
        <dsp:cNvSpPr/>
      </dsp:nvSpPr>
      <dsp:spPr>
        <a:xfrm>
          <a:off x="5453940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9BD66-CDFC-984A-AA0C-C964D85BDB70}">
      <dsp:nvSpPr>
        <dsp:cNvPr id="0" name=""/>
        <dsp:cNvSpPr/>
      </dsp:nvSpPr>
      <dsp:spPr>
        <a:xfrm>
          <a:off x="6218771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6237439" y="3002270"/>
        <a:ext cx="918701" cy="600022"/>
      </dsp:txXfrm>
    </dsp:sp>
    <dsp:sp modelId="{EA19EE55-26FA-5D4C-86BD-3005F0598C6A}">
      <dsp:nvSpPr>
        <dsp:cNvPr id="0" name=""/>
        <dsp:cNvSpPr/>
      </dsp:nvSpPr>
      <dsp:spPr>
        <a:xfrm>
          <a:off x="5453941" y="1836357"/>
          <a:ext cx="3728546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3728546" y="127471"/>
              </a:lnTo>
              <a:lnTo>
                <a:pt x="3728546" y="254943"/>
              </a:lnTo>
            </a:path>
          </a:pathLst>
        </a:cu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8212A-995E-154D-B437-08BCDF666A6B}">
      <dsp:nvSpPr>
        <dsp:cNvPr id="0" name=""/>
        <dsp:cNvSpPr/>
      </dsp:nvSpPr>
      <dsp:spPr>
        <a:xfrm>
          <a:off x="8704468" y="2091300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1100" kern="1200" dirty="0"/>
            <a:t>velocità invariata</a:t>
          </a:r>
        </a:p>
      </dsp:txBody>
      <dsp:txXfrm>
        <a:off x="8723136" y="2109968"/>
        <a:ext cx="918701" cy="600022"/>
      </dsp:txXfrm>
    </dsp:sp>
    <dsp:sp modelId="{BB24BB8B-550A-A94A-9FCA-7485911BAC1A}">
      <dsp:nvSpPr>
        <dsp:cNvPr id="0" name=""/>
        <dsp:cNvSpPr/>
      </dsp:nvSpPr>
      <dsp:spPr>
        <a:xfrm>
          <a:off x="7939638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1242848" y="0"/>
              </a:moveTo>
              <a:lnTo>
                <a:pt x="1242848" y="127471"/>
              </a:lnTo>
              <a:lnTo>
                <a:pt x="0" y="127471"/>
              </a:lnTo>
              <a:lnTo>
                <a:pt x="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FA6A5A-7E26-794F-A44F-DB11EC1D8B8C}">
      <dsp:nvSpPr>
        <dsp:cNvPr id="0" name=""/>
        <dsp:cNvSpPr/>
      </dsp:nvSpPr>
      <dsp:spPr>
        <a:xfrm>
          <a:off x="7461619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destra</a:t>
          </a:r>
        </a:p>
      </dsp:txBody>
      <dsp:txXfrm>
        <a:off x="7480287" y="3002270"/>
        <a:ext cx="918701" cy="600022"/>
      </dsp:txXfrm>
    </dsp:sp>
    <dsp:sp modelId="{3C4743B5-D933-E04F-BBD9-EEBFAA9DC481}">
      <dsp:nvSpPr>
        <dsp:cNvPr id="0" name=""/>
        <dsp:cNvSpPr/>
      </dsp:nvSpPr>
      <dsp:spPr>
        <a:xfrm>
          <a:off x="9136767" y="2728659"/>
          <a:ext cx="91440" cy="25494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6614A-3B86-7448-8675-FD72F8DE502F}">
      <dsp:nvSpPr>
        <dsp:cNvPr id="0" name=""/>
        <dsp:cNvSpPr/>
      </dsp:nvSpPr>
      <dsp:spPr>
        <a:xfrm>
          <a:off x="8704468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sinistra</a:t>
          </a:r>
        </a:p>
      </dsp:txBody>
      <dsp:txXfrm>
        <a:off x="8723136" y="3002270"/>
        <a:ext cx="918701" cy="600022"/>
      </dsp:txXfrm>
    </dsp:sp>
    <dsp:sp modelId="{BFDD8369-E237-794F-9BC5-78C3C5EC8EBE}">
      <dsp:nvSpPr>
        <dsp:cNvPr id="0" name=""/>
        <dsp:cNvSpPr/>
      </dsp:nvSpPr>
      <dsp:spPr>
        <a:xfrm>
          <a:off x="9182487" y="2728659"/>
          <a:ext cx="1242848" cy="25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71"/>
              </a:lnTo>
              <a:lnTo>
                <a:pt x="1242848" y="127471"/>
              </a:lnTo>
              <a:lnTo>
                <a:pt x="1242848" y="254943"/>
              </a:lnTo>
            </a:path>
          </a:pathLst>
        </a:custGeom>
        <a:noFill/>
        <a:ln w="127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5CA0F-0FF6-6548-B67B-5568B49CBA51}">
      <dsp:nvSpPr>
        <dsp:cNvPr id="0" name=""/>
        <dsp:cNvSpPr/>
      </dsp:nvSpPr>
      <dsp:spPr>
        <a:xfrm>
          <a:off x="9947317" y="2983602"/>
          <a:ext cx="956037" cy="6373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104000" sy="104000" algn="ctr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alto</a:t>
          </a:r>
        </a:p>
      </dsp:txBody>
      <dsp:txXfrm>
        <a:off x="9965985" y="3002270"/>
        <a:ext cx="918701" cy="600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92736-3880-411B-89C7-DD39505D0043}">
      <dsp:nvSpPr>
        <dsp:cNvPr id="0" name=""/>
        <dsp:cNvSpPr/>
      </dsp:nvSpPr>
      <dsp:spPr>
        <a:xfrm>
          <a:off x="0" y="630625"/>
          <a:ext cx="8989181" cy="1164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9BE3AB-4D18-4988-BC66-542A9AE6667C}">
      <dsp:nvSpPr>
        <dsp:cNvPr id="0" name=""/>
        <dsp:cNvSpPr/>
      </dsp:nvSpPr>
      <dsp:spPr>
        <a:xfrm>
          <a:off x="352180" y="892577"/>
          <a:ext cx="640327" cy="640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9F6A72-05A3-4008-A8C9-6F271E65A613}">
      <dsp:nvSpPr>
        <dsp:cNvPr id="0" name=""/>
        <dsp:cNvSpPr/>
      </dsp:nvSpPr>
      <dsp:spPr>
        <a:xfrm>
          <a:off x="1344687" y="630625"/>
          <a:ext cx="7644493" cy="1164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5" tIns="123215" rIns="123215" bIns="12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La </a:t>
          </a:r>
          <a:r>
            <a:rPr lang="it-IT" sz="2500" i="1" kern="1200" dirty="0"/>
            <a:t>velocità sull’asse x e sull’asse y </a:t>
          </a:r>
          <a:r>
            <a:rPr lang="it-IT" sz="2500" kern="1200" dirty="0"/>
            <a:t>non possono essere contemporaneamente nulle</a:t>
          </a:r>
          <a:endParaRPr lang="en-US" sz="2500" kern="1200" dirty="0"/>
        </a:p>
      </dsp:txBody>
      <dsp:txXfrm>
        <a:off x="1344687" y="630625"/>
        <a:ext cx="7644493" cy="1164231"/>
      </dsp:txXfrm>
    </dsp:sp>
    <dsp:sp modelId="{0FE7512F-9C15-4B11-BD40-7613BD4E907F}">
      <dsp:nvSpPr>
        <dsp:cNvPr id="0" name=""/>
        <dsp:cNvSpPr/>
      </dsp:nvSpPr>
      <dsp:spPr>
        <a:xfrm>
          <a:off x="0" y="2085915"/>
          <a:ext cx="8989181" cy="11642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FE44C4-9927-44AB-B036-D842CC3451CC}">
      <dsp:nvSpPr>
        <dsp:cNvPr id="0" name=""/>
        <dsp:cNvSpPr/>
      </dsp:nvSpPr>
      <dsp:spPr>
        <a:xfrm>
          <a:off x="352180" y="2347867"/>
          <a:ext cx="640327" cy="640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002C14-D267-4DB5-B88B-6239722DAE5F}">
      <dsp:nvSpPr>
        <dsp:cNvPr id="0" name=""/>
        <dsp:cNvSpPr/>
      </dsp:nvSpPr>
      <dsp:spPr>
        <a:xfrm>
          <a:off x="1344687" y="2085915"/>
          <a:ext cx="7644493" cy="1164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15" tIns="123215" rIns="123215" bIns="12321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La </a:t>
          </a:r>
          <a:r>
            <a:rPr lang="it-IT" sz="2500" b="0" i="1" u="none" kern="1200" dirty="0"/>
            <a:t>velocità massima </a:t>
          </a:r>
          <a:r>
            <a:rPr lang="it-IT" sz="2500" kern="1200" dirty="0"/>
            <a:t>è pari a 5 mentre la velocità minima è pari a zero</a:t>
          </a:r>
          <a:endParaRPr lang="en-US" sz="2500" kern="1200" dirty="0"/>
        </a:p>
      </dsp:txBody>
      <dsp:txXfrm>
        <a:off x="1344687" y="2085915"/>
        <a:ext cx="7644493" cy="11642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740E7-78F7-4344-A8C0-541FDB77C399}">
      <dsp:nvSpPr>
        <dsp:cNvPr id="0" name=""/>
        <dsp:cNvSpPr/>
      </dsp:nvSpPr>
      <dsp:spPr>
        <a:xfrm>
          <a:off x="0" y="0"/>
          <a:ext cx="8175413" cy="184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 </a:t>
          </a:r>
          <a:r>
            <a:rPr lang="en-US" sz="2900" kern="1200" dirty="0" err="1"/>
            <a:t>caso</a:t>
          </a:r>
          <a:r>
            <a:rPr lang="en-US" sz="2900" kern="1200" dirty="0"/>
            <a:t> di </a:t>
          </a:r>
          <a:r>
            <a:rPr lang="en-US" sz="2900" kern="1200" dirty="0" err="1"/>
            <a:t>uscita</a:t>
          </a:r>
          <a:r>
            <a:rPr lang="en-US" sz="2900" kern="1200" dirty="0"/>
            <a:t> </a:t>
          </a:r>
          <a:r>
            <a:rPr lang="en-US" sz="2900" kern="1200" dirty="0" err="1"/>
            <a:t>dalla</a:t>
          </a:r>
          <a:r>
            <a:rPr lang="en-US" sz="2900" kern="1200" dirty="0"/>
            <a:t> </a:t>
          </a:r>
          <a:r>
            <a:rPr lang="en-US" sz="2900" kern="1200" dirty="0" err="1"/>
            <a:t>pista</a:t>
          </a:r>
          <a:r>
            <a:rPr lang="en-US" sz="2900" kern="1200" dirty="0"/>
            <a:t> la </a:t>
          </a:r>
          <a:r>
            <a:rPr lang="en-US" sz="2900" kern="1200" dirty="0" err="1"/>
            <a:t>macchina</a:t>
          </a:r>
          <a:r>
            <a:rPr lang="en-US" sz="2900" kern="1200" dirty="0"/>
            <a:t> </a:t>
          </a:r>
          <a:r>
            <a:rPr lang="en-US" sz="2900" kern="1200" dirty="0" err="1"/>
            <a:t>si</a:t>
          </a:r>
          <a:r>
            <a:rPr lang="en-US" sz="2900" kern="1200" dirty="0"/>
            <a:t> </a:t>
          </a:r>
          <a:r>
            <a:rPr lang="en-US" sz="2900" kern="1200" dirty="0" err="1"/>
            <a:t>ritrova</a:t>
          </a:r>
          <a:r>
            <a:rPr lang="en-US" sz="2900" kern="1200" dirty="0"/>
            <a:t> </a:t>
          </a:r>
          <a:r>
            <a:rPr lang="en-US" sz="2900" kern="1200" dirty="0" err="1"/>
            <a:t>nuovamente</a:t>
          </a:r>
          <a:r>
            <a:rPr lang="en-US" sz="2900" kern="1200" dirty="0"/>
            <a:t> </a:t>
          </a:r>
          <a:r>
            <a:rPr lang="en-US" sz="2900" kern="1200" dirty="0" err="1"/>
            <a:t>sulla</a:t>
          </a:r>
          <a:r>
            <a:rPr lang="en-US" sz="2900" kern="1200" dirty="0"/>
            <a:t> </a:t>
          </a:r>
          <a:r>
            <a:rPr lang="en-US" sz="2900" kern="1200" dirty="0" err="1"/>
            <a:t>linea</a:t>
          </a:r>
          <a:r>
            <a:rPr lang="en-US" sz="2900" kern="1200" dirty="0"/>
            <a:t> di </a:t>
          </a:r>
          <a:r>
            <a:rPr lang="en-US" sz="2900" kern="1200" dirty="0" err="1"/>
            <a:t>partenza</a:t>
          </a:r>
          <a:endParaRPr lang="en-US" sz="2900" kern="1200" dirty="0"/>
        </a:p>
      </dsp:txBody>
      <dsp:txXfrm>
        <a:off x="53952" y="53952"/>
        <a:ext cx="6271493" cy="1734162"/>
      </dsp:txXfrm>
    </dsp:sp>
    <dsp:sp modelId="{38523233-E2FE-FD42-8D04-8D02B559A83F}">
      <dsp:nvSpPr>
        <dsp:cNvPr id="0" name=""/>
        <dsp:cNvSpPr/>
      </dsp:nvSpPr>
      <dsp:spPr>
        <a:xfrm>
          <a:off x="1442719" y="2251415"/>
          <a:ext cx="8175413" cy="184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Il reward non </a:t>
          </a:r>
          <a:r>
            <a:rPr lang="en-US" sz="2900" kern="1200" dirty="0" err="1"/>
            <a:t>viene</a:t>
          </a:r>
          <a:r>
            <a:rPr lang="en-US" sz="2900" kern="1200" dirty="0"/>
            <a:t> </a:t>
          </a:r>
          <a:r>
            <a:rPr lang="en-US" sz="2900" kern="1200" dirty="0" err="1"/>
            <a:t>azzerato</a:t>
          </a:r>
          <a:r>
            <a:rPr lang="en-US" sz="2900" kern="1200" dirty="0"/>
            <a:t> ma </a:t>
          </a:r>
          <a:r>
            <a:rPr lang="en-US" sz="2900" kern="1200" dirty="0" err="1"/>
            <a:t>viene</a:t>
          </a:r>
          <a:r>
            <a:rPr lang="en-US" sz="2900" kern="1200" dirty="0"/>
            <a:t> </a:t>
          </a:r>
          <a:r>
            <a:rPr lang="en-US" sz="2900" kern="1200" dirty="0" err="1"/>
            <a:t>sommato</a:t>
          </a:r>
          <a:r>
            <a:rPr lang="en-US" sz="2900" kern="1200" dirty="0"/>
            <a:t> un </a:t>
          </a:r>
          <a:r>
            <a:rPr lang="en-US" sz="2900" kern="1200" dirty="0" err="1"/>
            <a:t>valore</a:t>
          </a:r>
          <a:r>
            <a:rPr lang="en-US" sz="2900" kern="1200" dirty="0"/>
            <a:t> fortemente </a:t>
          </a:r>
          <a:r>
            <a:rPr lang="en-US" sz="2900" kern="1200" dirty="0" err="1"/>
            <a:t>negativo</a:t>
          </a:r>
          <a:endParaRPr lang="en-US" sz="2900" kern="1200" dirty="0"/>
        </a:p>
      </dsp:txBody>
      <dsp:txXfrm>
        <a:off x="1496671" y="2305367"/>
        <a:ext cx="5427445" cy="1734162"/>
      </dsp:txXfrm>
    </dsp:sp>
    <dsp:sp modelId="{39EA464D-9DEC-8F48-AE4C-BAFED903A2FC}">
      <dsp:nvSpPr>
        <dsp:cNvPr id="0" name=""/>
        <dsp:cNvSpPr/>
      </dsp:nvSpPr>
      <dsp:spPr>
        <a:xfrm>
          <a:off x="6978069" y="1448069"/>
          <a:ext cx="1197343" cy="11973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247471" y="1448069"/>
        <a:ext cx="658539" cy="901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7" name="Isosceles Triangle 4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1" name="Isosceles Triangle 5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92" name="Isosceles Triangle 5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5" name="Picture 4" descr="Racecar parked on the tracks">
            <a:extLst>
              <a:ext uri="{FF2B5EF4-FFF2-40B4-BE49-F238E27FC236}">
                <a16:creationId xmlns:a16="http://schemas.microsoft.com/office/drawing/2014/main" id="{5301A703-ECE6-703C-6881-56CEF2DE2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6" t="9091" r="2365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0B7634-A103-A49C-A9F2-60FBB947B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62" y="1771142"/>
            <a:ext cx="4149912" cy="12706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6000" dirty="0"/>
              <a:t>Car racing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2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8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0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19BF69-50E9-FA04-00C7-1FB5274E1014}"/>
              </a:ext>
            </a:extLst>
          </p:cNvPr>
          <p:cNvSpPr txBox="1"/>
          <p:nvPr/>
        </p:nvSpPr>
        <p:spPr>
          <a:xfrm>
            <a:off x="1067165" y="3681413"/>
            <a:ext cx="3126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Alessandra </a:t>
            </a:r>
            <a:r>
              <a:rPr lang="it-IT" dirty="0" err="1"/>
              <a:t>Carmanini</a:t>
            </a:r>
            <a:endParaRPr lang="it-IT" dirty="0"/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Ilaria Costa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Maria Costanza Giacona</a:t>
            </a:r>
          </a:p>
        </p:txBody>
      </p:sp>
    </p:spTree>
    <p:extLst>
      <p:ext uri="{BB962C8B-B14F-4D97-AF65-F5344CB8AC3E}">
        <p14:creationId xmlns:p14="http://schemas.microsoft.com/office/powerpoint/2010/main" val="302037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C689F-E956-600E-3A09-8400A0EA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Reward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2415FA-C148-F2A4-6AB0-4A32BCFB7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1948642"/>
          </a:xfrm>
        </p:spPr>
        <p:txBody>
          <a:bodyPr>
            <a:normAutofit/>
          </a:bodyPr>
          <a:lstStyle/>
          <a:p>
            <a:r>
              <a:rPr lang="it-IT" dirty="0"/>
              <a:t>Il reward è pari a: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-5 in caso di abbandono pista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+10 in caso di arrivo</a:t>
            </a:r>
          </a:p>
          <a:p>
            <a:pPr lvl="1">
              <a:buFont typeface="Wingdings" pitchFamily="2" charset="2"/>
              <a:buChar char="v"/>
            </a:pPr>
            <a:r>
              <a:rPr lang="it-IT" sz="1800" dirty="0"/>
              <a:t>-1 altrimenti</a:t>
            </a:r>
          </a:p>
        </p:txBody>
      </p:sp>
      <p:pic>
        <p:nvPicPr>
          <p:cNvPr id="4" name="Graphic 6" descr="Barra multifunzione">
            <a:extLst>
              <a:ext uri="{FF2B5EF4-FFF2-40B4-BE49-F238E27FC236}">
                <a16:creationId xmlns:a16="http://schemas.microsoft.com/office/drawing/2014/main" id="{D374D2DA-3D78-1212-7EDE-AC4C646D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2591" y="1270000"/>
            <a:ext cx="3062316" cy="306231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3972E7C-5563-D5CC-6B0C-B5592210AB2E}"/>
              </a:ext>
            </a:extLst>
          </p:cNvPr>
          <p:cNvSpPr txBox="1">
            <a:spLocks/>
          </p:cNvSpPr>
          <p:nvPr/>
        </p:nvSpPr>
        <p:spPr>
          <a:xfrm>
            <a:off x="677334" y="3628361"/>
            <a:ext cx="8596668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Formula per calcolare il ritorno nei task episodici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912F4E5-21ED-0C04-2508-D5B793AFE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0" b="9424"/>
          <a:stretch/>
        </p:blipFill>
        <p:spPr>
          <a:xfrm>
            <a:off x="2389525" y="4716125"/>
            <a:ext cx="5121618" cy="40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AC5C9-FBBF-030A-BC91-B4A3CD90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8933"/>
          </a:xfrm>
        </p:spPr>
        <p:txBody>
          <a:bodyPr/>
          <a:lstStyle/>
          <a:p>
            <a:r>
              <a:rPr lang="it-IT" dirty="0"/>
              <a:t>Metodo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90CEA0E-FA34-9EC8-FD54-1E6D3B904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3" y="1488614"/>
                <a:ext cx="8963377" cy="28124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Metodo </a:t>
                </a:r>
                <a:r>
                  <a:rPr lang="it-IT" i="1" dirty="0"/>
                  <a:t>model-free</a:t>
                </a:r>
                <a:r>
                  <a:rPr lang="it-IT" dirty="0"/>
                  <a:t> basato sull’esperienza. Inizialmente l’agente non conosce l’ambiente e ha necessità di esplorarlo per apprendere la policy ottima</a:t>
                </a:r>
              </a:p>
              <a:p>
                <a:pPr algn="just"/>
                <a:r>
                  <a:rPr lang="it-IT" dirty="0"/>
                  <a:t>Ad ogni episodio ciascuno stato iniziale ha una probabilità non nulla di essere selezionato, nel nostro caso tale </a:t>
                </a:r>
                <a:r>
                  <a:rPr lang="it-IT" i="1" dirty="0"/>
                  <a:t>probabilità è uniforme</a:t>
                </a:r>
                <a:endParaRPr lang="it-IT" dirty="0"/>
              </a:p>
              <a:p>
                <a:pPr algn="just"/>
                <a:r>
                  <a:rPr lang="it-IT" dirty="0"/>
                  <a:t>La </a:t>
                </a:r>
                <a:r>
                  <a:rPr lang="it-IT" i="1" dirty="0"/>
                  <a:t>funzione qualità </a:t>
                </a:r>
                <a:r>
                  <a:rPr lang="it-IT" dirty="0"/>
                  <a:t>viene stimata usando la media empirica del ritorno G degli episodi</a:t>
                </a:r>
              </a:p>
              <a:p>
                <a:pPr algn="just"/>
                <a:r>
                  <a:rPr lang="it-IT" dirty="0"/>
                  <a:t>Alterna </a:t>
                </a:r>
                <a:r>
                  <a:rPr lang="it-IT" i="1" dirty="0" err="1"/>
                  <a:t>evaluation</a:t>
                </a:r>
                <a:r>
                  <a:rPr lang="it-IT" i="1" dirty="0"/>
                  <a:t>, calcola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/>
                  <a:t>, ed </a:t>
                </a:r>
                <a:r>
                  <a:rPr lang="it-IT" i="1" dirty="0" err="1"/>
                  <a:t>improvement</a:t>
                </a:r>
                <a:r>
                  <a:rPr lang="it-IT" i="1" dirty="0"/>
                  <a:t>, migliora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it-IT" i="1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90CEA0E-FA34-9EC8-FD54-1E6D3B90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1488614"/>
                <a:ext cx="8963377" cy="2812453"/>
              </a:xfrm>
              <a:prstGeom prst="rect">
                <a:avLst/>
              </a:prstGeom>
              <a:blipFill>
                <a:blip r:embed="rId2"/>
                <a:stretch>
                  <a:fillRect l="-142" t="-901" r="-7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Segnaposto contenuto 8" descr="Immagine che contiene testo, Carattere, cerchio, diagramma&#10;&#10;Descrizione generata automaticamente">
            <a:extLst>
              <a:ext uri="{FF2B5EF4-FFF2-40B4-BE49-F238E27FC236}">
                <a16:creationId xmlns:a16="http://schemas.microsoft.com/office/drawing/2014/main" id="{57660CFA-1374-6A0A-5B19-CA6C41A1C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1557" y="4301067"/>
            <a:ext cx="2181016" cy="2263146"/>
          </a:xfrm>
        </p:spPr>
      </p:pic>
      <p:pic>
        <p:nvPicPr>
          <p:cNvPr id="11" name="Immagine 10" descr="Immagine che contiene Carattere, bianco, calligrafia, tipografia&#10;&#10;Descrizione generata automaticamente">
            <a:extLst>
              <a:ext uri="{FF2B5EF4-FFF2-40B4-BE49-F238E27FC236}">
                <a16:creationId xmlns:a16="http://schemas.microsoft.com/office/drawing/2014/main" id="{B5757B3A-3A7F-AC7E-C429-9660ACDD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63" y="4936771"/>
            <a:ext cx="3649839" cy="11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14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4394C2-75EF-DD32-D30A-92827C27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Metodi On-policy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5EEC90-291C-5E54-0E66-7E5A4FCA56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270000"/>
                <a:ext cx="8596668" cy="1947333"/>
              </a:xfrm>
            </p:spPr>
            <p:txBody>
              <a:bodyPr/>
              <a:lstStyle/>
              <a:p>
                <a:pPr algn="just"/>
                <a:r>
                  <a:rPr lang="it-IT" dirty="0"/>
                  <a:t>Metodi per valutare o migliorare la policy usata per generare episodi</a:t>
                </a:r>
              </a:p>
              <a:p>
                <a:endParaRPr lang="it-IT" dirty="0"/>
              </a:p>
              <a:p>
                <a:pPr algn="just"/>
                <a:r>
                  <a:rPr lang="it-IT" dirty="0"/>
                  <a:t>La policy viene inizializzata come una policy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soft</m:t>
                    </m:r>
                  </m:oMath>
                </a14:m>
                <a:r>
                  <a:rPr lang="it-IT" dirty="0"/>
                  <a:t>, per garantire l’esplorazione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A5EEC90-291C-5E54-0E66-7E5A4FCA56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270000"/>
                <a:ext cx="8596668" cy="1947333"/>
              </a:xfrm>
              <a:blipFill>
                <a:blip r:embed="rId2"/>
                <a:stretch>
                  <a:fillRect l="-147" t="-1290" r="-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49A60FA3-2330-03CE-5FA3-7438262F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85" y="3414315"/>
            <a:ext cx="5906115" cy="9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6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B606CB-124B-ACCC-2066-501E3344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2178"/>
          </a:xfrm>
        </p:spPr>
        <p:txBody>
          <a:bodyPr>
            <a:normAutofit fontScale="90000"/>
          </a:bodyPr>
          <a:lstStyle/>
          <a:p>
            <a:r>
              <a:rPr lang="it-IT" dirty="0"/>
              <a:t>Matlab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8EED2DC-D77A-4707-F114-6B53C8FCEEB2}"/>
              </a:ext>
            </a:extLst>
          </p:cNvPr>
          <p:cNvSpPr txBox="1">
            <a:spLocks/>
          </p:cNvSpPr>
          <p:nvPr/>
        </p:nvSpPr>
        <p:spPr>
          <a:xfrm>
            <a:off x="677334" y="1241778"/>
            <a:ext cx="8596668" cy="53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Inizializziamo l’episodio </a:t>
            </a:r>
          </a:p>
        </p:txBody>
      </p:sp>
      <p:pic>
        <p:nvPicPr>
          <p:cNvPr id="7" name="Segnaposto contenuto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AE8A76-44C7-BB6E-C66B-2DF8D239B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18" y="1780579"/>
            <a:ext cx="6364896" cy="4960876"/>
          </a:xfrm>
        </p:spPr>
      </p:pic>
    </p:spTree>
    <p:extLst>
      <p:ext uri="{BB962C8B-B14F-4D97-AF65-F5344CB8AC3E}">
        <p14:creationId xmlns:p14="http://schemas.microsoft.com/office/powerpoint/2010/main" val="386234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F90409-D6D0-C8CF-B938-D9EA28C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CE76116-6913-DB9F-631C-E188A8FC6DCC}"/>
              </a:ext>
            </a:extLst>
          </p:cNvPr>
          <p:cNvSpPr txBox="1">
            <a:spLocks/>
          </p:cNvSpPr>
          <p:nvPr/>
        </p:nvSpPr>
        <p:spPr>
          <a:xfrm>
            <a:off x="677334" y="1930400"/>
            <a:ext cx="2391330" cy="509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episodi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Calcolo funzione qualità </a:t>
            </a:r>
            <a:r>
              <a:rPr lang="it-IT" dirty="0" err="1"/>
              <a:t>Q</a:t>
            </a:r>
            <a:r>
              <a:rPr lang="it-IT" dirty="0"/>
              <a:t> e ritorno G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Aggiornamento policy </a:t>
            </a:r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D266291F-04DD-65E4-8344-700B8AB2A3B5}"/>
              </a:ext>
            </a:extLst>
          </p:cNvPr>
          <p:cNvSpPr/>
          <p:nvPr/>
        </p:nvSpPr>
        <p:spPr>
          <a:xfrm>
            <a:off x="3221064" y="640644"/>
            <a:ext cx="445423" cy="331046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601A0E77-EB86-887D-71DF-3A8F171419F0}"/>
              </a:ext>
            </a:extLst>
          </p:cNvPr>
          <p:cNvSpPr/>
          <p:nvPr/>
        </p:nvSpPr>
        <p:spPr>
          <a:xfrm>
            <a:off x="3245196" y="4086579"/>
            <a:ext cx="421291" cy="146534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BD93E7DC-0779-6732-2BBD-98609AB9B2C1}"/>
              </a:ext>
            </a:extLst>
          </p:cNvPr>
          <p:cNvSpPr/>
          <p:nvPr/>
        </p:nvSpPr>
        <p:spPr>
          <a:xfrm>
            <a:off x="3224294" y="5644443"/>
            <a:ext cx="442194" cy="115711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Segnaposto contenuto 1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D64DBE3-A90C-26BE-7279-D6C136A50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487" y="702116"/>
            <a:ext cx="5190566" cy="6006923"/>
          </a:xfrm>
        </p:spPr>
      </p:pic>
    </p:spTree>
    <p:extLst>
      <p:ext uri="{BB962C8B-B14F-4D97-AF65-F5344CB8AC3E}">
        <p14:creationId xmlns:p14="http://schemas.microsoft.com/office/powerpoint/2010/main" val="109321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C029DE-7A52-D6EB-B540-D4A294CC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3BAB5-30D8-4B5A-C11A-A8658B277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500"/>
            <a:ext cx="8596668" cy="1193800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L’algoritmo si arresta quando la nuova policy calcolata differisce da quella precedente per un valore prestabilito. Ciò indica che è stata raggiunta la policy ottima</a:t>
            </a:r>
          </a:p>
        </p:txBody>
      </p:sp>
      <p:pic>
        <p:nvPicPr>
          <p:cNvPr id="8" name="Immagine 7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381AD13B-318A-1AF2-AE88-3BF89C79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39" y="3056465"/>
            <a:ext cx="3969457" cy="16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B40C19-7BAA-8C1C-4C21-3B8BB4F12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 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B203689-B13E-792C-22E7-C8D028C4F4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1270001"/>
                <a:ext cx="8861777" cy="110158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/>
                  <a:t>Dopo qualche centinaio di episodi l’agente capisce qual è la policy ottima. </a:t>
                </a:r>
              </a:p>
              <a:p>
                <a:pPr algn="just"/>
                <a:r>
                  <a:rPr lang="it-IT" dirty="0"/>
                  <a:t>La variabile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diminuisce ogni 5 episodi. Più velocemente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diminuisce e più  la convergenza è veloce, e viceversa.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B203689-B13E-792C-22E7-C8D028C4F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1270001"/>
                <a:ext cx="8861777" cy="1101586"/>
              </a:xfrm>
              <a:blipFill>
                <a:blip r:embed="rId2"/>
                <a:stretch>
                  <a:fillRect l="-143" t="-2273" r="-572" b="-34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schermata, testo, linea, diagramma&#10;&#10;Descrizione generata automaticamente">
            <a:extLst>
              <a:ext uri="{FF2B5EF4-FFF2-40B4-BE49-F238E27FC236}">
                <a16:creationId xmlns:a16="http://schemas.microsoft.com/office/drawing/2014/main" id="{F1916FF5-AFEF-5136-2562-BA7B01831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99" y="2744120"/>
            <a:ext cx="3538431" cy="365815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3" name="Immagine 1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F5B1A0D7-902F-1C13-B082-B5DCCE2B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980" y="2744120"/>
            <a:ext cx="3538431" cy="365815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48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F3EAD-CBB8-87DC-AA07-76B1F15C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8" name="race finale 1">
            <a:hlinkClick r:id="" action="ppaction://media"/>
            <a:extLst>
              <a:ext uri="{FF2B5EF4-FFF2-40B4-BE49-F238E27FC236}">
                <a16:creationId xmlns:a16="http://schemas.microsoft.com/office/drawing/2014/main" id="{5D203205-2BEE-9802-E5C7-3A6F4D1B77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006" t="1923" r="24119" b="4136"/>
          <a:stretch/>
        </p:blipFill>
        <p:spPr>
          <a:xfrm>
            <a:off x="2680931" y="1370615"/>
            <a:ext cx="4702002" cy="4883430"/>
          </a:xfr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64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8BB92-495D-AC97-8C42-3AFCA2AB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3B1CE3-E7A6-8D38-23E7-E98D2F76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4"/>
            <a:ext cx="8596668" cy="922078"/>
          </a:xfrm>
        </p:spPr>
        <p:txBody>
          <a:bodyPr/>
          <a:lstStyle/>
          <a:p>
            <a:r>
              <a:rPr lang="it-IT" dirty="0"/>
              <a:t>Raggiungere il più velocemente possibile il traguardo senza uscire dalla pista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0B24C0E-6FF6-10C4-C87F-ECCF16C9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68" y="2542309"/>
            <a:ext cx="5080000" cy="381000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99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7B5835-EBB7-6284-F22A-53357B855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/>
              <a:t>Mappa circuito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D395A-C98C-6B16-DAFD-21207AC3A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6040" y="2160590"/>
                <a:ext cx="3005052" cy="4087810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 err="1"/>
                  <a:t>Matrice</a:t>
                </a:r>
                <a:r>
                  <a:rPr lang="en-US" sz="1700" dirty="0"/>
                  <a:t> 25x25, con </a:t>
                </a:r>
                <a:r>
                  <a:rPr lang="en-US" sz="1700" dirty="0" err="1"/>
                  <a:t>valori</a:t>
                </a:r>
                <a:r>
                  <a:rPr lang="en-US" sz="1700" dirty="0"/>
                  <a:t> 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0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 err="1"/>
                  <a:t>fuori</a:t>
                </a:r>
                <a:r>
                  <a:rPr lang="en-US" sz="1700" dirty="0"/>
                  <a:t> </a:t>
                </a:r>
                <a:r>
                  <a:rPr lang="en-US" sz="1700" dirty="0" err="1"/>
                  <a:t>pista</a:t>
                </a:r>
                <a:endParaRPr lang="en-US" sz="17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1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err="1"/>
                  <a:t>pista</a:t>
                </a:r>
                <a:endParaRPr lang="en-US" sz="17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2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700" dirty="0"/>
                  <a:t>  arrivo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/>
                  <a:t>3 </a:t>
                </a:r>
                <a14:m>
                  <m:oMath xmlns:m="http://schemas.openxmlformats.org/officeDocument/2006/math"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dirty="0" err="1"/>
                  <a:t>partenza</a:t>
                </a:r>
                <a:endParaRPr lang="en-US" sz="1700" dirty="0"/>
              </a:p>
              <a:p>
                <a:endParaRPr lang="it-IT" sz="15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8ED395A-C98C-6B16-DAFD-21207AC3A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6040" y="2160590"/>
                <a:ext cx="3005052" cy="4087810"/>
              </a:xfrm>
              <a:blipFill>
                <a:blip r:embed="rId2"/>
                <a:stretch>
                  <a:fillRect l="-422" t="-3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DFB864-07E7-2FD3-6F95-32FC1682562F}"/>
              </a:ext>
            </a:extLst>
          </p:cNvPr>
          <p:cNvSpPr txBox="1">
            <a:spLocks/>
          </p:cNvSpPr>
          <p:nvPr/>
        </p:nvSpPr>
        <p:spPr>
          <a:xfrm>
            <a:off x="677334" y="1238512"/>
            <a:ext cx="9615242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La </a:t>
            </a:r>
            <a:r>
              <a:rPr lang="it-IT" sz="1800" dirty="0"/>
              <a:t>partenza</a:t>
            </a:r>
            <a:r>
              <a:rPr lang="en-US" sz="1800" dirty="0"/>
              <a:t> </a:t>
            </a:r>
            <a:r>
              <a:rPr lang="en-US" sz="1800" dirty="0" err="1"/>
              <a:t>è</a:t>
            </a:r>
            <a:r>
              <a:rPr lang="en-US" sz="1800" dirty="0"/>
              <a:t> </a:t>
            </a:r>
            <a:r>
              <a:rPr lang="it-IT" sz="1800" dirty="0"/>
              <a:t>rappresentata</a:t>
            </a:r>
            <a:r>
              <a:rPr lang="en-US" sz="1800" dirty="0"/>
              <a:t>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linea</a:t>
            </a:r>
            <a:r>
              <a:rPr lang="en-US" sz="1800" dirty="0"/>
              <a:t> </a:t>
            </a:r>
            <a:r>
              <a:rPr lang="en-US" sz="1800" dirty="0" err="1"/>
              <a:t>verde</a:t>
            </a:r>
            <a:r>
              <a:rPr lang="en-US" sz="1800" dirty="0"/>
              <a:t>; </a:t>
            </a:r>
            <a:r>
              <a:rPr lang="en-US" sz="1800" dirty="0" err="1"/>
              <a:t>l’arrivo</a:t>
            </a:r>
            <a:r>
              <a:rPr lang="en-US" sz="1800" dirty="0"/>
              <a:t> , </a:t>
            </a:r>
            <a:r>
              <a:rPr lang="en-US" sz="1800" dirty="0" err="1"/>
              <a:t>invece</a:t>
            </a:r>
            <a:r>
              <a:rPr lang="en-US" sz="1800" dirty="0"/>
              <a:t>,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linea</a:t>
            </a:r>
            <a:r>
              <a:rPr lang="en-US" sz="1800" dirty="0"/>
              <a:t> </a:t>
            </a:r>
            <a:r>
              <a:rPr lang="en-US" sz="1800" dirty="0" err="1"/>
              <a:t>rossa</a:t>
            </a:r>
            <a:r>
              <a:rPr lang="en-US" dirty="0"/>
              <a:t>. </a:t>
            </a:r>
            <a:r>
              <a:rPr lang="en-US" sz="1800" dirty="0"/>
              <a:t>La </a:t>
            </a:r>
            <a:r>
              <a:rPr lang="it-IT" sz="1800" dirty="0"/>
              <a:t>macchina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inizializzata</a:t>
            </a:r>
            <a:r>
              <a:rPr lang="en-US" dirty="0"/>
              <a:t> </a:t>
            </a:r>
            <a:r>
              <a:rPr lang="en-US" dirty="0" err="1"/>
              <a:t>casualmente</a:t>
            </a:r>
            <a:r>
              <a:rPr lang="en-US" sz="1800" dirty="0"/>
              <a:t> </a:t>
            </a:r>
            <a:r>
              <a:rPr lang="en-US" sz="1800" dirty="0" err="1"/>
              <a:t>lungo</a:t>
            </a:r>
            <a:r>
              <a:rPr lang="en-US" sz="1800" dirty="0"/>
              <a:t> la </a:t>
            </a:r>
            <a:r>
              <a:rPr lang="en-US" sz="1800" dirty="0" err="1"/>
              <a:t>linea</a:t>
            </a:r>
            <a:r>
              <a:rPr lang="en-US" sz="1800" dirty="0"/>
              <a:t> di </a:t>
            </a:r>
            <a:r>
              <a:rPr lang="en-US" sz="1800" dirty="0" err="1"/>
              <a:t>partenza</a:t>
            </a:r>
            <a:r>
              <a:rPr lang="en-US" sz="1800" dirty="0"/>
              <a:t>.</a:t>
            </a:r>
            <a:endParaRPr lang="it-IT" dirty="0"/>
          </a:p>
        </p:txBody>
      </p:sp>
      <p:pic>
        <p:nvPicPr>
          <p:cNvPr id="8" name="Immagine 7" descr="Immagine che contiene schermata, diagramma, pixel, Diagramma&#10;&#10;Descrizione generata automaticamente">
            <a:extLst>
              <a:ext uri="{FF2B5EF4-FFF2-40B4-BE49-F238E27FC236}">
                <a16:creationId xmlns:a16="http://schemas.microsoft.com/office/drawing/2014/main" id="{0FF18DFD-4CB4-BC71-6D49-50816769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47" y="2160590"/>
            <a:ext cx="5364095" cy="424947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728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793A2-4500-B89D-71D2-72EDA2BB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78" y="226291"/>
            <a:ext cx="8596668" cy="777431"/>
          </a:xfrm>
        </p:spPr>
        <p:txBody>
          <a:bodyPr/>
          <a:lstStyle/>
          <a:p>
            <a:r>
              <a:rPr lang="it-IT" dirty="0"/>
              <a:t>Matlab – creazione pista</a:t>
            </a:r>
          </a:p>
        </p:txBody>
      </p:sp>
      <p:pic>
        <p:nvPicPr>
          <p:cNvPr id="6" name="Segnaposto contenuto 5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8A99EAD0-6547-FC34-510A-75F295510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478" y="1003722"/>
            <a:ext cx="7314442" cy="5809122"/>
          </a:xfrm>
        </p:spPr>
      </p:pic>
    </p:spTree>
    <p:extLst>
      <p:ext uri="{BB962C8B-B14F-4D97-AF65-F5344CB8AC3E}">
        <p14:creationId xmlns:p14="http://schemas.microsoft.com/office/powerpoint/2010/main" val="284104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53242-905D-465B-A270-5D32A718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609600"/>
            <a:ext cx="8596668" cy="767644"/>
          </a:xfrm>
        </p:spPr>
        <p:txBody>
          <a:bodyPr/>
          <a:lstStyle/>
          <a:p>
            <a:r>
              <a:rPr lang="it-IT" dirty="0"/>
              <a:t>Descrizione modello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EEF707-C34D-A7A1-0379-BDF2E5664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7" y="1603022"/>
            <a:ext cx="3695979" cy="1027289"/>
          </a:xfrm>
        </p:spPr>
        <p:txBody>
          <a:bodyPr/>
          <a:lstStyle/>
          <a:p>
            <a:pPr algn="just"/>
            <a:r>
              <a:rPr lang="it-IT" dirty="0"/>
              <a:t>Nel modello il circuito è rappresentato dalla seguente matrice</a:t>
            </a:r>
          </a:p>
        </p:txBody>
      </p:sp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3292782-B4E4-70A1-43C4-9A281F1FB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69"/>
          <a:stretch/>
        </p:blipFill>
        <p:spPr>
          <a:xfrm>
            <a:off x="765013" y="3178176"/>
            <a:ext cx="3443208" cy="306564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F3F7CF75-651D-4918-20AF-0A1C5BC33985}"/>
              </a:ext>
            </a:extLst>
          </p:cNvPr>
          <p:cNvSpPr txBox="1">
            <a:spLocks/>
          </p:cNvSpPr>
          <p:nvPr/>
        </p:nvSpPr>
        <p:spPr>
          <a:xfrm>
            <a:off x="4628444" y="5582354"/>
            <a:ext cx="4333076" cy="1095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Il valore di ogni cella permette di individuare lo stato successivo ed il rispettivo reward</a:t>
            </a:r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8425160F-7A4E-403D-ADA8-4AE020F03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7" t="5090" r="14456" b="5344"/>
          <a:stretch/>
        </p:blipFill>
        <p:spPr>
          <a:xfrm>
            <a:off x="4707467" y="1196622"/>
            <a:ext cx="4831645" cy="420511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54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625E63-9642-7F6B-3560-F8602680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24405"/>
            <a:ext cx="8596668" cy="1320800"/>
          </a:xfrm>
        </p:spPr>
        <p:txBody>
          <a:bodyPr/>
          <a:lstStyle/>
          <a:p>
            <a:r>
              <a:rPr lang="it-IT" dirty="0"/>
              <a:t>Stato</a:t>
            </a:r>
          </a:p>
        </p:txBody>
      </p:sp>
      <p:graphicFrame>
        <p:nvGraphicFramePr>
          <p:cNvPr id="4" name="Segnaposto contenuto 2">
            <a:extLst>
              <a:ext uri="{FF2B5EF4-FFF2-40B4-BE49-F238E27FC236}">
                <a16:creationId xmlns:a16="http://schemas.microsoft.com/office/drawing/2014/main" id="{6D10F03C-72F5-110C-698C-463D70952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956556"/>
              </p:ext>
            </p:extLst>
          </p:nvPr>
        </p:nvGraphicFramePr>
        <p:xfrm>
          <a:off x="1761996" y="1745205"/>
          <a:ext cx="6966415" cy="438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6FE10DE-DB54-8046-6FF2-14F4662BC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0973"/>
            <a:ext cx="9135740" cy="922078"/>
          </a:xfrm>
        </p:spPr>
        <p:txBody>
          <a:bodyPr/>
          <a:lstStyle/>
          <a:p>
            <a:r>
              <a:rPr lang="it-IT" dirty="0"/>
              <a:t>Lo stato è modellato come in figura</a:t>
            </a:r>
          </a:p>
        </p:txBody>
      </p:sp>
    </p:spTree>
    <p:extLst>
      <p:ext uri="{BB962C8B-B14F-4D97-AF65-F5344CB8AC3E}">
        <p14:creationId xmlns:p14="http://schemas.microsoft.com/office/powerpoint/2010/main" val="227938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1AA9D-7AFD-047E-1084-7CBFE1B1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436618"/>
            <a:ext cx="8596668" cy="13208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A1286A80-5A72-1F8B-B226-4AC46410BE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6521860"/>
              </p:ext>
            </p:extLst>
          </p:nvPr>
        </p:nvGraphicFramePr>
        <p:xfrm>
          <a:off x="429490" y="1601422"/>
          <a:ext cx="10907882" cy="4819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D50A7F04-5AD1-6C03-0724-0CEE09A5D42A}"/>
              </a:ext>
            </a:extLst>
          </p:cNvPr>
          <p:cNvSpPr txBox="1">
            <a:spLocks/>
          </p:cNvSpPr>
          <p:nvPr/>
        </p:nvSpPr>
        <p:spPr>
          <a:xfrm>
            <a:off x="429490" y="888742"/>
            <a:ext cx="9829378" cy="873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B2E820-2C81-127D-EEA2-6F466D844FA5}"/>
              </a:ext>
            </a:extLst>
          </p:cNvPr>
          <p:cNvSpPr txBox="1">
            <a:spLocks/>
          </p:cNvSpPr>
          <p:nvPr/>
        </p:nvSpPr>
        <p:spPr>
          <a:xfrm>
            <a:off x="677335" y="1097018"/>
            <a:ext cx="9041431" cy="9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velocità non può assumere valori negativi, non è consentito muoversi verso il basso</a:t>
            </a:r>
          </a:p>
        </p:txBody>
      </p:sp>
    </p:spTree>
    <p:extLst>
      <p:ext uri="{BB962C8B-B14F-4D97-AF65-F5344CB8AC3E}">
        <p14:creationId xmlns:p14="http://schemas.microsoft.com/office/powerpoint/2010/main" val="277002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B98068-3B56-04FD-A0DC-76B8E81C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40151"/>
            <a:ext cx="8596668" cy="13208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graphicFrame>
        <p:nvGraphicFramePr>
          <p:cNvPr id="10" name="Segnaposto contenuto 7">
            <a:extLst>
              <a:ext uri="{FF2B5EF4-FFF2-40B4-BE49-F238E27FC236}">
                <a16:creationId xmlns:a16="http://schemas.microsoft.com/office/drawing/2014/main" id="{785F938E-86A7-1AED-076D-DAFD4B496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580210"/>
              </p:ext>
            </p:extLst>
          </p:nvPr>
        </p:nvGraphicFramePr>
        <p:xfrm>
          <a:off x="677333" y="1647971"/>
          <a:ext cx="8989181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43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FFE4A83-0C8F-D83B-1EFC-2890B6D0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/>
              <a:t>Uscita dalla pista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BAD1687-A06C-D92D-7B3E-4678E57CB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79092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323527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Sfaccettatura</Template>
  <TotalTime>520</TotalTime>
  <Words>415</Words>
  <Application>Microsoft Macintosh PowerPoint</Application>
  <PresentationFormat>Widescreen</PresentationFormat>
  <Paragraphs>77</Paragraphs>
  <Slides>17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Trebuchet MS</vt:lpstr>
      <vt:lpstr>Wingdings</vt:lpstr>
      <vt:lpstr>Wingdings 3</vt:lpstr>
      <vt:lpstr>Sfaccettatura</vt:lpstr>
      <vt:lpstr>Car racing</vt:lpstr>
      <vt:lpstr>Problema</vt:lpstr>
      <vt:lpstr>Mappa circuito</vt:lpstr>
      <vt:lpstr>Matlab – creazione pista</vt:lpstr>
      <vt:lpstr>Descrizione modello</vt:lpstr>
      <vt:lpstr>Stato</vt:lpstr>
      <vt:lpstr>Azioni</vt:lpstr>
      <vt:lpstr>Azioni</vt:lpstr>
      <vt:lpstr>Uscita dalla pista</vt:lpstr>
      <vt:lpstr>Reward</vt:lpstr>
      <vt:lpstr>Metodo Monte Carlo</vt:lpstr>
      <vt:lpstr>Metodi On-policy</vt:lpstr>
      <vt:lpstr>Matlab</vt:lpstr>
      <vt:lpstr>Matlab</vt:lpstr>
      <vt:lpstr>Matlab</vt:lpstr>
      <vt:lpstr>Risultati </vt:lpstr>
      <vt:lpstr>Risultati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13</cp:revision>
  <dcterms:created xsi:type="dcterms:W3CDTF">2024-05-22T13:35:01Z</dcterms:created>
  <dcterms:modified xsi:type="dcterms:W3CDTF">2024-07-20T13:08:42Z</dcterms:modified>
</cp:coreProperties>
</file>